
<file path=[Content_Types].xml><?xml version="1.0" encoding="utf-8"?>
<Types xmlns="http://schemas.openxmlformats.org/package/2006/content-types">
  <Default Extension="xml" ContentType="application/xml"/>
  <Default Extension="jpg" ContentType="image/jpeg"/>
  <Default Extension="wmf" ContentType="image/x-wmf"/>
  <Default Extension="bin" ContentType="application/vnd.openxmlformats-officedocument.oleObject"/>
  <Default Extension="rels" ContentType="application/vnd.openxmlformats-package.relationships+xml"/>
  <Default Extension="jpeg" ContentType="image/jpeg"/>
  <Default Extension="png" ContentType="image/png"/>
  <Override PartName="/ppt/notesSlides/notesSlide19.xml" ContentType="application/vnd.openxmlformats-officedocument.presentationml.notesSlide+xml"/>
  <Override PartName="/ppt/notesSlides/notesSlide18.xml" ContentType="application/vnd.openxmlformats-officedocument.presentationml.notesSlide+xml"/>
  <Override PartName="/ppt/notesSlides/notesSlide16.xml" ContentType="application/vnd.openxmlformats-officedocument.presentationml.notesSlide+xml"/>
  <Override PartName="/ppt/notesSlides/notesSlide21.xml" ContentType="application/vnd.openxmlformats-officedocument.presentationml.notesSlide+xml"/>
  <Override PartName="/ppt/notesSlides/notesSlide14.xml" ContentType="application/vnd.openxmlformats-officedocument.presentationml.notesSlide+xml"/>
  <Override PartName="/ppt/notesSlides/notesSlide12.xml" ContentType="application/vnd.openxmlformats-officedocument.presentationml.notesSlide+xml"/>
  <Override PartName="/ppt/notesSlides/notesSlide9.xml" ContentType="application/vnd.openxmlformats-officedocument.presentationml.notesSlide+xml"/>
  <Override PartName="/ppt/notesSlides/notesSlide5.xml" ContentType="application/vnd.openxmlformats-officedocument.presentationml.notesSlide+xml"/>
  <Override PartName="/ppt/notesSlides/notesSlide3.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20.xml" ContentType="application/vnd.openxmlformats-officedocument.presentationml.notesSlide+xml"/>
  <Override PartName="/ppt/notesSlides/notesSlide10.xml" ContentType="application/vnd.openxmlformats-officedocument.presentationml.notesSlide+xml"/>
  <Override PartName="/ppt/slides/slide21.xml" ContentType="application/vnd.openxmlformats-officedocument.presentationml.slide+xml"/>
  <Override PartName="/ppt/notesSlides/notesSlide22.xml" ContentType="application/vnd.openxmlformats-officedocument.presentationml.notesSlide+xml"/>
  <Override PartName="/ppt/slideLayouts/slideLayout4.xml" ContentType="application/vnd.openxmlformats-officedocument.presentationml.slideLayout+xml"/>
  <Override PartName="/ppt/slideLayouts/slideLayout1.xml" ContentType="application/vnd.openxmlformats-officedocument.presentationml.slideLayout+xml"/>
  <Override PartName="/ppt/slides/slide12.xml" ContentType="application/vnd.openxmlformats-officedocument.presentationml.slide+xml"/>
  <Override PartName="/ppt/slideLayouts/slideLayout6.xml" ContentType="application/vnd.openxmlformats-officedocument.presentationml.slideLayout+xml"/>
  <Override PartName="/ppt/notesSlides/notesSlide11.xml" ContentType="application/vnd.openxmlformats-officedocument.presentationml.notesSlide+xml"/>
  <Override PartName="/ppt/slides/slide10.xml" ContentType="application/vnd.openxmlformats-officedocument.presentationml.slide+xml"/>
  <Override PartName="/ppt/slides/slide13.xml" ContentType="application/vnd.openxmlformats-officedocument.presentationml.slide+xml"/>
  <Override PartName="/ppt/theme/theme2.xml" ContentType="application/vnd.openxmlformats-officedocument.theme+xml"/>
  <Override PartName="/ppt/theme/theme1.xml" ContentType="application/vnd.openxmlformats-officedocument.theme+xml"/>
  <Override PartName="/ppt/slideLayouts/slideLayout9.xml" ContentType="application/vnd.openxmlformats-officedocument.presentationml.slideLayout+xml"/>
  <Override PartName="/ppt/slides/slide3.xml" ContentType="application/vnd.openxmlformats-officedocument.presentationml.slide+xml"/>
  <Override PartName="/docProps/app.xml" ContentType="application/vnd.openxmlformats-officedocument.extended-properties+xml"/>
  <Override PartName="/ppt/notesSlides/notesSlide4.xml" ContentType="application/vnd.openxmlformats-officedocument.presentationml.notesSlide+xml"/>
  <Override PartName="/ppt/tableStyles.xml" ContentType="application/vnd.openxmlformats-officedocument.presentationml.tableStyles+xml"/>
  <Override PartName="/ppt/slides/slide17.xml" ContentType="application/vnd.openxmlformats-officedocument.presentationml.slide+xml"/>
  <Override PartName="/ppt/diagrams/layout1.xml" ContentType="application/vnd.openxmlformats-officedocument.drawingml.diagramLayout+xml"/>
  <Override PartName="/ppt/slideLayouts/slideLayout2.xml" ContentType="application/vnd.openxmlformats-officedocument.presentationml.slideLayout+xml"/>
  <Override PartName="/ppt/diagrams/drawing1.xml" ContentType="application/vnd.openxmlformats-officedocument.drawingml.diagramDrawing+xml"/>
  <Override PartName="/ppt/presProps.xml" ContentType="application/vnd.openxmlformats-officedocument.presentationml.presProps+xml"/>
  <Override PartName="/ppt/diagrams/data1.xml" ContentType="application/vnd.openxmlformats-officedocument.drawingml.diagramData+xml"/>
  <Override PartName="/ppt/slideMasters/slideMaster1.xml" ContentType="application/vnd.openxmlformats-officedocument.presentationml.slideMaster+xml"/>
  <Override PartName="/ppt/slides/slide2.xml" ContentType="application/vnd.openxmlformats-officedocument.presentationml.slide+xml"/>
  <Override PartName="/ppt/slideLayouts/slideLayout3.xml" ContentType="application/vnd.openxmlformats-officedocument.presentationml.slideLayout+xml"/>
  <Override PartName="/ppt/notesSlides/notesSlide8.xml" ContentType="application/vnd.openxmlformats-officedocument.presentationml.notesSlide+xml"/>
  <Override PartName="/ppt/diagrams/quickStyle1.xml" ContentType="application/vnd.openxmlformats-officedocument.drawingml.diagramQuickStyle+xml"/>
  <Override PartName="/ppt/slideLayouts/slideLayout7.xml" ContentType="application/vnd.openxmlformats-officedocument.presentationml.slideLayout+xml"/>
  <Override PartName="/ppt/slides/slide15.xml" ContentType="application/vnd.openxmlformats-officedocument.presentationml.slide+xml"/>
  <Override PartName="/ppt/notesSlides/notesSlide7.xml" ContentType="application/vnd.openxmlformats-officedocument.presentationml.notesSlide+xml"/>
  <Override PartName="/ppt/presentation.xml" ContentType="application/vnd.openxmlformats-officedocument.presentationml.presentation.main+xml"/>
  <Override PartName="/ppt/slides/slide8.xml" ContentType="application/vnd.openxmlformats-officedocument.presentationml.slide+xml"/>
  <Override PartName="/ppt/viewProps.xml" ContentType="application/vnd.openxmlformats-officedocument.presentationml.viewProps+xml"/>
  <Override PartName="/docProps/core.xml" ContentType="application/vnd.openxmlformats-package.core-properties+xml"/>
  <Override PartName="/ppt/slideLayouts/slideLayout8.xml" ContentType="application/vnd.openxmlformats-officedocument.presentationml.slideLayout+xml"/>
  <Override PartName="/ppt/slideLayouts/slideLayout5.xml" ContentType="application/vnd.openxmlformats-officedocument.presentationml.slideLayout+xml"/>
  <Override PartName="/ppt/slides/slide7.xml" ContentType="application/vnd.openxmlformats-officedocument.presentationml.slid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s/slide6.xml" ContentType="application/vnd.openxmlformats-officedocument.presentationml.slide+xml"/>
  <Override PartName="/ppt/notesMasters/notesMaster1.xml" ContentType="application/vnd.openxmlformats-officedocument.presentationml.notesMaster+xml"/>
  <Override PartName="/ppt/slides/slide1.xml" ContentType="application/vnd.openxmlformats-officedocument.presentationml.slide+xml"/>
  <Override PartName="/ppt/notesSlides/notesSlide6.xml" ContentType="application/vnd.openxmlformats-officedocument.presentationml.notesSlide+xml"/>
  <Override PartName="/ppt/slides/slide4.xml" ContentType="application/vnd.openxmlformats-officedocument.presentationml.slide+xml"/>
  <Override PartName="/ppt/slides/slide5.xml" ContentType="application/vnd.openxmlformats-officedocument.presentationml.slide+xml"/>
  <Override PartName="/ppt/notesSlides/notesSlide13.xml" ContentType="application/vnd.openxmlformats-officedocument.presentationml.notesSlide+xml"/>
  <Override PartName="/ppt/slides/slide9.xml" ContentType="application/vnd.openxmlformats-officedocument.presentationml.slide+xml"/>
  <Override PartName="/ppt/slides/slide20.xml" ContentType="application/vnd.openxmlformats-officedocument.presentationml.slide+xml"/>
  <Override PartName="/ppt/slides/slide11.xml" ContentType="application/vnd.openxmlformats-officedocument.presentationml.slide+xml"/>
  <Override PartName="/ppt/notesSlides/notesSlide15.xml" ContentType="application/vnd.openxmlformats-officedocument.presentationml.notesSlide+xml"/>
  <Override PartName="/ppt/slides/slide14.xml" ContentType="application/vnd.openxmlformats-officedocument.presentationml.slide+xml"/>
  <Override PartName="/ppt/slides/slide16.xml" ContentType="application/vnd.openxmlformats-officedocument.presentationml.slide+xml"/>
  <Override PartName="/ppt/slides/slide18.xml" ContentType="application/vnd.openxmlformats-officedocument.presentationml.slide+xml"/>
  <Override PartName="/ppt/notesSlides/notesSlide17.xml" ContentType="application/vnd.openxmlformats-officedocument.presentationml.notesSlide+xml"/>
  <Override PartName="/ppt/slides/slide22.xml" ContentType="application/vnd.openxmlformats-officedocument.presentationml.slide+xml"/>
  <Override PartName="/ppt/diagrams/colors1.xml" ContentType="application/vnd.openxmlformats-officedocument.drawingml.diagramColors+xml"/>
  <Override PartName="/ppt/slides/slide19.xml" ContentType="application/vnd.openxmlformats-officedocument.presentationml.slide+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aveSubsetFonts="1">
  <p:sldMasterIdLst>
    <p:sldMasterId id="2147483648" r:id="rId1"/>
  </p:sldMasterIdLst>
  <p:notesMasterIdLst>
    <p:notesMasterId r:id="rId26"/>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Lst>
  <p:sldSz cx="12192000" cy="6858000"/>
  <p:notesSz cx="6858000" cy="9144000"/>
  <p:defaultTextStyle>
    <a:defPPr>
      <a:defRPr lang="es-CO"/>
    </a:defPPr>
    <a:lvl1pPr marL="0" algn="l" defTabSz="914400" rtl="0">
      <a:defRPr sz="1800">
        <a:solidFill>
          <a:schemeClr val="tx1"/>
        </a:solidFill>
        <a:latin typeface="+mn-lt"/>
        <a:ea typeface="+mn-ea"/>
        <a:cs typeface="+mn-cs"/>
      </a:defRPr>
    </a:lvl1pPr>
    <a:lvl2pPr marL="457200" algn="l" defTabSz="914400" rtl="0">
      <a:defRPr sz="1800">
        <a:solidFill>
          <a:schemeClr val="tx1"/>
        </a:solidFill>
        <a:latin typeface="+mn-lt"/>
        <a:ea typeface="+mn-ea"/>
        <a:cs typeface="+mn-cs"/>
      </a:defRPr>
    </a:lvl2pPr>
    <a:lvl3pPr marL="914400" algn="l" defTabSz="914400" rtl="0">
      <a:defRPr sz="1800">
        <a:solidFill>
          <a:schemeClr val="tx1"/>
        </a:solidFill>
        <a:latin typeface="+mn-lt"/>
        <a:ea typeface="+mn-ea"/>
        <a:cs typeface="+mn-cs"/>
      </a:defRPr>
    </a:lvl3pPr>
    <a:lvl4pPr marL="1371600" algn="l" defTabSz="914400" rtl="0">
      <a:defRPr sz="1800">
        <a:solidFill>
          <a:schemeClr val="tx1"/>
        </a:solidFill>
        <a:latin typeface="+mn-lt"/>
        <a:ea typeface="+mn-ea"/>
        <a:cs typeface="+mn-cs"/>
      </a:defRPr>
    </a:lvl4pPr>
    <a:lvl5pPr marL="1828800" algn="l" defTabSz="914400" rtl="0">
      <a:defRPr sz="1800">
        <a:solidFill>
          <a:schemeClr val="tx1"/>
        </a:solidFill>
        <a:latin typeface="+mn-lt"/>
        <a:ea typeface="+mn-ea"/>
        <a:cs typeface="+mn-cs"/>
      </a:defRPr>
    </a:lvl5pPr>
    <a:lvl6pPr marL="2286000" algn="l" defTabSz="914400" rtl="0">
      <a:defRPr sz="1800">
        <a:solidFill>
          <a:schemeClr val="tx1"/>
        </a:solidFill>
        <a:latin typeface="+mn-lt"/>
        <a:ea typeface="+mn-ea"/>
        <a:cs typeface="+mn-cs"/>
      </a:defRPr>
    </a:lvl6pPr>
    <a:lvl7pPr marL="2743200" algn="l" defTabSz="914400" rtl="0">
      <a:defRPr sz="1800">
        <a:solidFill>
          <a:schemeClr val="tx1"/>
        </a:solidFill>
        <a:latin typeface="+mn-lt"/>
        <a:ea typeface="+mn-ea"/>
        <a:cs typeface="+mn-cs"/>
      </a:defRPr>
    </a:lvl7pPr>
    <a:lvl8pPr marL="3200400" algn="l" defTabSz="914400" rtl="0">
      <a:defRPr sz="1800">
        <a:solidFill>
          <a:schemeClr val="tx1"/>
        </a:solidFill>
        <a:latin typeface="+mn-lt"/>
        <a:ea typeface="+mn-ea"/>
        <a:cs typeface="+mn-cs"/>
      </a:defRPr>
    </a:lvl8pPr>
    <a:lvl9pPr marL="3657600" algn="l" defTabSz="914400" rtl="0">
      <a:defRPr sz="18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98" d="100"/>
          <a:sy n="98" d="100"/>
        </p:scale>
        <p:origin x="1074" y="72"/>
      </p:cViewPr>
      <p:guideLst>
        <p:guide pos="3840"/>
        <p:guide pos="2160" orient="horz"/>
      </p:guideLst>
    </p:cSldViewPr>
  </p:slideViewPr>
  <p:gridSpacing cx="76200" cy="76200"/>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theme" Target="theme/theme1.xml"/><Relationship Id="rId3" Type="http://schemas.openxmlformats.org/officeDocument/2006/relationships/theme" Target="theme/theme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notesMaster" Target="notesMasters/notesMaster1.xml"/><Relationship Id="rId27" Type="http://schemas.openxmlformats.org/officeDocument/2006/relationships/presProps" Target="presProps.xml" /><Relationship Id="rId28" Type="http://schemas.openxmlformats.org/officeDocument/2006/relationships/tableStyles" Target="tableStyles.xml" /><Relationship Id="rId29" Type="http://schemas.openxmlformats.org/officeDocument/2006/relationships/viewProps" Target="viewProps.xml" /></Relationships>
</file>

<file path=ppt/diagrams/_rels/data1.xml.rels><?xml version="1.0" encoding="UTF-8" standalone="yes"?><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s>
</file>

<file path=ppt/diagrams/_rels/drawing1.xml.rels><?xml version="1.0" encoding="UTF-8" standalone="yes"?><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hueDir="cw" meth="repeat">
      <a:schemeClr val="lt1"/>
    </dgm:fillClrLst>
    <dgm:linClrLst hueDir="cw" meth="repeat">
      <a:schemeClr val="accent1">
        <a:shade val="80000"/>
      </a:schemeClr>
    </dgm:linClrLst>
    <dgm:effectClrLst hueDir="cw" meth="span"/>
    <dgm:txLinClrLst hueDir="cw" meth="span"/>
    <dgm:txFillClrLst hueDir="cw" meth="repeat">
      <a:schemeClr val="dk1"/>
    </dgm:txFillClrLst>
    <dgm:txEffectClrLst hueDir="cw" meth="span"/>
  </dgm:styleLbl>
  <dgm:styleLbl name="alignNode1">
    <dgm:fillClrLst hueDir="cw" meth="repeat">
      <a:schemeClr val="lt1"/>
    </dgm:fillClrLst>
    <dgm:linClrLst hueDir="cw" meth="repeat">
      <a:schemeClr val="accent1">
        <a:shade val="80000"/>
      </a:schemeClr>
    </dgm:linClrLst>
    <dgm:effectClrLst hueDir="cw" meth="span"/>
    <dgm:txLinClrLst hueDir="cw" meth="span"/>
    <dgm:txFillClrLst hueDir="cw" meth="repeat">
      <a:schemeClr val="dk1"/>
    </dgm:txFillClrLst>
    <dgm:txEffectClrLst hueDir="cw" meth="span"/>
  </dgm:styleLbl>
  <dgm:styleLbl name="node1">
    <dgm:fillClrLst hueDir="cw" meth="repeat">
      <a:schemeClr val="lt1"/>
    </dgm:fillClrLst>
    <dgm:linClrLst hueDir="cw" meth="repeat">
      <a:schemeClr val="accent1">
        <a:shade val="80000"/>
      </a:schemeClr>
    </dgm:linClrLst>
    <dgm:effectClrLst hueDir="cw" meth="span"/>
    <dgm:txLinClrLst hueDir="cw" meth="span"/>
    <dgm:txFillClrLst hueDir="cw" meth="repeat">
      <a:schemeClr val="dk1"/>
    </dgm:txFillClrLst>
    <dgm:txEffectClrLst hueDir="cw" meth="span"/>
  </dgm:styleLbl>
  <dgm:styleLbl name="lnNode1">
    <dgm:fillClrLst hueDir="cw" meth="repeat">
      <a:schemeClr val="lt1"/>
    </dgm:fillClrLst>
    <dgm:linClrLst hueDir="cw" meth="repeat">
      <a:schemeClr val="accent1">
        <a:shade val="80000"/>
      </a:schemeClr>
    </dgm:linClrLst>
    <dgm:effectClrLst hueDir="cw" meth="span"/>
    <dgm:txLinClrLst hueDir="cw" meth="span"/>
    <dgm:txFillClrLst hueDir="cw" meth="repeat">
      <a:schemeClr val="dk1"/>
    </dgm:txFillClrLst>
    <dgm:txEffectClrLst hueDir="cw" meth="span"/>
  </dgm:styleLbl>
  <dgm:styleLbl name="vennNode1">
    <dgm:fillClrLst hueDir="cw" meth="repeat">
      <a:schemeClr val="lt1">
        <a:alpha val="50000"/>
      </a:schemeClr>
    </dgm:fillClrLst>
    <dgm:linClrLst hueDir="cw" meth="repeat">
      <a:schemeClr val="accent1">
        <a:shade val="80000"/>
      </a:schemeClr>
    </dgm:linClrLst>
    <dgm:effectClrLst hueDir="cw" meth="span"/>
    <dgm:txLinClrLst hueDir="cw" meth="span"/>
    <dgm:txFillClrLst hueDir="cw" meth="span"/>
    <dgm:txEffectClrLst hueDir="cw" meth="span"/>
  </dgm:styleLbl>
  <dgm:styleLbl name="node2">
    <dgm:fillClrLst hueDir="cw" meth="repeat">
      <a:schemeClr val="lt1"/>
    </dgm:fillClrLst>
    <dgm:linClrLst hueDir="cw" meth="repeat">
      <a:schemeClr val="accent1">
        <a:shade val="80000"/>
      </a:schemeClr>
    </dgm:linClrLst>
    <dgm:effectClrLst hueDir="cw" meth="span"/>
    <dgm:txLinClrLst hueDir="cw" meth="span"/>
    <dgm:txFillClrLst hueDir="cw" meth="repeat">
      <a:schemeClr val="dk1"/>
    </dgm:txFillClrLst>
    <dgm:txEffectClrLst hueDir="cw" meth="span"/>
  </dgm:styleLbl>
  <dgm:styleLbl name="node3">
    <dgm:fillClrLst hueDir="cw" meth="repeat">
      <a:schemeClr val="lt1"/>
    </dgm:fillClrLst>
    <dgm:linClrLst hueDir="cw" meth="repeat">
      <a:schemeClr val="accent1">
        <a:shade val="80000"/>
      </a:schemeClr>
    </dgm:linClrLst>
    <dgm:effectClrLst hueDir="cw" meth="span"/>
    <dgm:txLinClrLst hueDir="cw" meth="span"/>
    <dgm:txFillClrLst hueDir="cw" meth="repeat">
      <a:schemeClr val="dk1"/>
    </dgm:txFillClrLst>
    <dgm:txEffectClrLst hueDir="cw" meth="span"/>
  </dgm:styleLbl>
  <dgm:styleLbl name="node4">
    <dgm:fillClrLst hueDir="cw" meth="repeat">
      <a:schemeClr val="lt1"/>
    </dgm:fillClrLst>
    <dgm:linClrLst hueDir="cw" meth="repeat">
      <a:schemeClr val="accent1">
        <a:shade val="80000"/>
      </a:schemeClr>
    </dgm:linClrLst>
    <dgm:effectClrLst hueDir="cw" meth="span"/>
    <dgm:txLinClrLst hueDir="cw" meth="span"/>
    <dgm:txFillClrLst hueDir="cw" meth="repeat">
      <a:schemeClr val="dk1"/>
    </dgm:txFillClrLst>
    <dgm:txEffectClrLst hueDir="cw" meth="span"/>
  </dgm:styleLbl>
  <dgm:styleLbl name="fgImgPlace1">
    <dgm:fillClrLst hueDir="cw" meth="repeat">
      <a:schemeClr val="accent1">
        <a:tint val="40000"/>
      </a:schemeClr>
    </dgm:fillClrLst>
    <dgm:linClrLst hueDir="cw" meth="repeat">
      <a:schemeClr val="accent1">
        <a:shade val="80000"/>
      </a:schemeClr>
    </dgm:linClrLst>
    <dgm:effectClrLst hueDir="cw" meth="span"/>
    <dgm:txLinClrLst hueDir="cw" meth="span"/>
    <dgm:txFillClrLst hueDir="cw" meth="repeat">
      <a:schemeClr val="lt1"/>
    </dgm:txFillClrLst>
    <dgm:txEffectClrLst hueDir="cw" meth="span"/>
  </dgm:styleLbl>
  <dgm:styleLbl name="alignImgPlace1">
    <dgm:fillClrLst hueDir="cw" meth="repeat">
      <a:schemeClr val="accent1">
        <a:tint val="40000"/>
      </a:schemeClr>
    </dgm:fillClrLst>
    <dgm:linClrLst hueDir="cw" meth="repeat">
      <a:schemeClr val="accent1">
        <a:shade val="80000"/>
      </a:schemeClr>
    </dgm:linClrLst>
    <dgm:effectClrLst hueDir="cw" meth="span"/>
    <dgm:txLinClrLst hueDir="cw" meth="span"/>
    <dgm:txFillClrLst hueDir="cw" meth="repeat">
      <a:schemeClr val="lt1"/>
    </dgm:txFillClrLst>
    <dgm:txEffectClrLst hueDir="cw" meth="span"/>
  </dgm:styleLbl>
  <dgm:styleLbl name="bgImgPlace1">
    <dgm:fillClrLst hueDir="cw" meth="repeat">
      <a:schemeClr val="accent1">
        <a:tint val="40000"/>
      </a:schemeClr>
    </dgm:fillClrLst>
    <dgm:linClrLst hueDir="cw" meth="repeat">
      <a:schemeClr val="accent1">
        <a:shade val="80000"/>
      </a:schemeClr>
    </dgm:linClrLst>
    <dgm:effectClrLst hueDir="cw" meth="span"/>
    <dgm:txLinClrLst hueDir="cw" meth="span"/>
    <dgm:txFillClrLst hueDir="cw" meth="repeat">
      <a:schemeClr val="lt1"/>
    </dgm:txFillClrLst>
    <dgm:txEffectClrLst hueDir="cw" meth="span"/>
  </dgm:styleLbl>
  <dgm:styleLbl name="sibTrans2D1">
    <dgm:fillClrLst hueDir="cw" meth="repeat">
      <a:schemeClr val="accent1">
        <a:tint val="60000"/>
      </a:schemeClr>
    </dgm:fillClrLst>
    <dgm:linClrLst hueDir="cw" meth="repeat">
      <a:schemeClr val="accent1">
        <a:tint val="60000"/>
      </a:schemeClr>
    </dgm:linClrLst>
    <dgm:effectClrLst hueDir="cw" meth="span"/>
    <dgm:txLinClrLst hueDir="cw" meth="span"/>
    <dgm:txFillClrLst hueDir="cw" meth="repeat">
      <a:schemeClr val="dk1"/>
    </dgm:txFillClrLst>
    <dgm:txEffectClrLst hueDir="cw" meth="span"/>
  </dgm:styleLbl>
  <dgm:styleLbl name="fgSibTrans2D1">
    <dgm:fillClrLst hueDir="cw" meth="repeat">
      <a:schemeClr val="accent1">
        <a:tint val="60000"/>
      </a:schemeClr>
    </dgm:fillClrLst>
    <dgm:linClrLst hueDir="cw" meth="repeat">
      <a:schemeClr val="accent1">
        <a:tint val="60000"/>
      </a:schemeClr>
    </dgm:linClrLst>
    <dgm:effectClrLst hueDir="cw" meth="span"/>
    <dgm:txLinClrLst hueDir="cw" meth="span"/>
    <dgm:txFillClrLst hueDir="cw" meth="repeat">
      <a:schemeClr val="dk1"/>
    </dgm:txFillClrLst>
    <dgm:txEffectClrLst hueDir="cw" meth="span"/>
  </dgm:styleLbl>
  <dgm:styleLbl name="bgSibTrans2D1">
    <dgm:fillClrLst hueDir="cw" meth="repeat">
      <a:schemeClr val="accent1">
        <a:tint val="60000"/>
      </a:schemeClr>
    </dgm:fillClrLst>
    <dgm:linClrLst hueDir="cw" meth="repeat">
      <a:schemeClr val="accent1">
        <a:tint val="60000"/>
      </a:schemeClr>
    </dgm:linClrLst>
    <dgm:effectClrLst hueDir="cw" meth="span"/>
    <dgm:txLinClrLst hueDir="cw" meth="span"/>
    <dgm:txFillClrLst hueDir="cw" meth="repeat">
      <a:schemeClr val="dk1"/>
    </dgm:txFillClrLst>
    <dgm:txEffectClrLst hueDir="cw" meth="span"/>
  </dgm:styleLbl>
  <dgm:styleLbl name="sibTrans1D1">
    <dgm:fillClrLst hueDir="cw" meth="repeat">
      <a:schemeClr val="accent1"/>
    </dgm:fillClrLst>
    <dgm:linClrLst hueDir="cw" meth="repeat">
      <a:schemeClr val="accent1"/>
    </dgm:linClrLst>
    <dgm:effectClrLst hueDir="cw" meth="span"/>
    <dgm:txLinClrLst hueDir="cw" meth="span"/>
    <dgm:txFillClrLst hueDir="cw" meth="repeat">
      <a:schemeClr val="tx1"/>
    </dgm:txFillClrLst>
    <dgm:txEffectClrLst hueDir="cw" meth="span"/>
  </dgm:styleLbl>
  <dgm:styleLbl name="callout">
    <dgm:fillClrLst hueDir="cw" meth="repeat">
      <a:schemeClr val="accent1"/>
    </dgm:fillClrLst>
    <dgm:linClrLst hueDir="cw" meth="repeat">
      <a:schemeClr val="accent1"/>
    </dgm:linClrLst>
    <dgm:effectClrLst hueDir="cw" meth="span"/>
    <dgm:txLinClrLst hueDir="cw" meth="span"/>
    <dgm:txFillClrLst hueDir="cw" meth="repeat">
      <a:schemeClr val="tx1"/>
    </dgm:txFillClrLst>
    <dgm:txEffectClrLst hueDir="cw" meth="span"/>
  </dgm:styleLbl>
  <dgm:styleLbl name="asst0">
    <dgm:fillClrLst hueDir="cw" meth="repeat">
      <a:schemeClr val="lt1"/>
    </dgm:fillClrLst>
    <dgm:linClrLst hueDir="cw" meth="repeat">
      <a:schemeClr val="accent1">
        <a:shade val="80000"/>
      </a:schemeClr>
    </dgm:linClrLst>
    <dgm:effectClrLst hueDir="cw" meth="span"/>
    <dgm:txLinClrLst hueDir="cw" meth="span"/>
    <dgm:txFillClrLst hueDir="cw" meth="repeat">
      <a:schemeClr val="dk1"/>
    </dgm:txFillClrLst>
    <dgm:txEffectClrLst hueDir="cw" meth="span"/>
  </dgm:styleLbl>
  <dgm:styleLbl name="asst1">
    <dgm:fillClrLst hueDir="cw" meth="repeat">
      <a:schemeClr val="lt1"/>
    </dgm:fillClrLst>
    <dgm:linClrLst hueDir="cw" meth="repeat">
      <a:schemeClr val="accent1">
        <a:shade val="80000"/>
      </a:schemeClr>
    </dgm:linClrLst>
    <dgm:effectClrLst hueDir="cw" meth="span"/>
    <dgm:txLinClrLst hueDir="cw" meth="span"/>
    <dgm:txFillClrLst hueDir="cw" meth="repeat">
      <a:schemeClr val="dk1"/>
    </dgm:txFillClrLst>
    <dgm:txEffectClrLst hueDir="cw" meth="span"/>
  </dgm:styleLbl>
  <dgm:styleLbl name="asst2">
    <dgm:fillClrLst hueDir="cw" meth="repeat">
      <a:schemeClr val="lt1"/>
    </dgm:fillClrLst>
    <dgm:linClrLst hueDir="cw" meth="repeat">
      <a:schemeClr val="accent1">
        <a:shade val="80000"/>
      </a:schemeClr>
    </dgm:linClrLst>
    <dgm:effectClrLst hueDir="cw" meth="span"/>
    <dgm:txLinClrLst hueDir="cw" meth="span"/>
    <dgm:txFillClrLst hueDir="cw" meth="repeat">
      <a:schemeClr val="dk1"/>
    </dgm:txFillClrLst>
    <dgm:txEffectClrLst hueDir="cw" meth="span"/>
  </dgm:styleLbl>
  <dgm:styleLbl name="asst3">
    <dgm:fillClrLst hueDir="cw" meth="repeat">
      <a:schemeClr val="lt1"/>
    </dgm:fillClrLst>
    <dgm:linClrLst hueDir="cw" meth="repeat">
      <a:schemeClr val="accent1">
        <a:shade val="80000"/>
      </a:schemeClr>
    </dgm:linClrLst>
    <dgm:effectClrLst hueDir="cw" meth="span"/>
    <dgm:txLinClrLst hueDir="cw" meth="span"/>
    <dgm:txFillClrLst hueDir="cw" meth="repeat">
      <a:schemeClr val="dk1"/>
    </dgm:txFillClrLst>
    <dgm:txEffectClrLst hueDir="cw" meth="span"/>
  </dgm:styleLbl>
  <dgm:styleLbl name="asst4">
    <dgm:fillClrLst hueDir="cw" meth="repeat">
      <a:schemeClr val="lt1"/>
    </dgm:fillClrLst>
    <dgm:linClrLst hueDir="cw" meth="repeat">
      <a:schemeClr val="accent1">
        <a:shade val="80000"/>
      </a:schemeClr>
    </dgm:linClrLst>
    <dgm:effectClrLst hueDir="cw" meth="span"/>
    <dgm:txLinClrLst hueDir="cw" meth="span"/>
    <dgm:txFillClrLst hueDir="cw" meth="repeat">
      <a:schemeClr val="dk1"/>
    </dgm:txFillClrLst>
    <dgm:txEffectClrLst hueDir="cw" meth="span"/>
  </dgm:styleLbl>
  <dgm:styleLbl name="parChTrans2D1">
    <dgm:fillClrLst hueDir="cw" meth="repeat">
      <a:schemeClr val="accent1">
        <a:tint val="60000"/>
      </a:schemeClr>
    </dgm:fillClrLst>
    <dgm:linClrLst hueDir="cw" meth="repeat">
      <a:schemeClr val="accent1">
        <a:tint val="60000"/>
      </a:schemeClr>
    </dgm:linClrLst>
    <dgm:effectClrLst hueDir="cw" meth="span"/>
    <dgm:txLinClrLst hueDir="cw" meth="span"/>
    <dgm:txFillClrLst hueDir="cw" meth="span"/>
    <dgm:txEffectClrLst hueDir="cw" meth="span"/>
  </dgm:styleLbl>
  <dgm:styleLbl name="parChTrans2D2">
    <dgm:fillClrLst hueDir="cw" meth="repeat">
      <a:schemeClr val="accent1"/>
    </dgm:fillClrLst>
    <dgm:linClrLst hueDir="cw" meth="repeat">
      <a:schemeClr val="accent1"/>
    </dgm:linClrLst>
    <dgm:effectClrLst hueDir="cw" meth="span"/>
    <dgm:txLinClrLst hueDir="cw" meth="span"/>
    <dgm:txFillClrLst hueDir="cw" meth="span"/>
    <dgm:txEffectClrLst hueDir="cw" meth="span"/>
  </dgm:styleLbl>
  <dgm:styleLbl name="parChTrans2D3">
    <dgm:fillClrLst hueDir="cw" meth="repeat">
      <a:schemeClr val="accent1"/>
    </dgm:fillClrLst>
    <dgm:linClrLst hueDir="cw" meth="repeat">
      <a:schemeClr val="accent1"/>
    </dgm:linClrLst>
    <dgm:effectClrLst hueDir="cw" meth="span"/>
    <dgm:txLinClrLst hueDir="cw" meth="span"/>
    <dgm:txFillClrLst hueDir="cw" meth="span"/>
    <dgm:txEffectClrLst hueDir="cw" meth="span"/>
  </dgm:styleLbl>
  <dgm:styleLbl name="parChTrans2D4">
    <dgm:fillClrLst hueDir="cw" meth="repeat">
      <a:schemeClr val="accent1"/>
    </dgm:fillClrLst>
    <dgm:linClrLst hueDir="cw" meth="repeat">
      <a:schemeClr val="accent1"/>
    </dgm:linClrLst>
    <dgm:effectClrLst hueDir="cw" meth="span"/>
    <dgm:txLinClrLst hueDir="cw" meth="span"/>
    <dgm:txFillClrLst hueDir="cw" meth="repeat">
      <a:schemeClr val="lt1"/>
    </dgm:txFillClrLst>
    <dgm:txEffectClrLst hueDir="cw" meth="span"/>
  </dgm:styleLbl>
  <dgm:styleLbl name="parChTrans1D1">
    <dgm:fillClrLst hueDir="cw" meth="repeat">
      <a:schemeClr val="accent1"/>
    </dgm:fillClrLst>
    <dgm:linClrLst hueDir="cw" meth="repeat">
      <a:schemeClr val="accent1">
        <a:shade val="60000"/>
      </a:schemeClr>
    </dgm:linClrLst>
    <dgm:effectClrLst hueDir="cw" meth="span"/>
    <dgm:txLinClrLst hueDir="cw" meth="span"/>
    <dgm:txFillClrLst hueDir="cw" meth="repeat">
      <a:schemeClr val="tx1"/>
    </dgm:txFillClrLst>
    <dgm:txEffectClrLst hueDir="cw" meth="span"/>
  </dgm:styleLbl>
  <dgm:styleLbl name="parChTrans1D2">
    <dgm:fillClrLst hueDir="cw" meth="repeat">
      <a:schemeClr val="accent1"/>
    </dgm:fillClrLst>
    <dgm:linClrLst hueDir="cw" meth="repeat">
      <a:schemeClr val="accent1">
        <a:shade val="60000"/>
      </a:schemeClr>
    </dgm:linClrLst>
    <dgm:effectClrLst hueDir="cw" meth="span"/>
    <dgm:txLinClrLst hueDir="cw" meth="span"/>
    <dgm:txFillClrLst hueDir="cw" meth="repeat">
      <a:schemeClr val="tx1"/>
    </dgm:txFillClrLst>
    <dgm:txEffectClrLst hueDir="cw" meth="span"/>
  </dgm:styleLbl>
  <dgm:styleLbl name="parChTrans1D3">
    <dgm:fillClrLst hueDir="cw" meth="repeat">
      <a:schemeClr val="accent1"/>
    </dgm:fillClrLst>
    <dgm:linClrLst hueDir="cw" meth="repeat">
      <a:schemeClr val="accent1">
        <a:shade val="80000"/>
      </a:schemeClr>
    </dgm:linClrLst>
    <dgm:effectClrLst hueDir="cw" meth="span"/>
    <dgm:txLinClrLst hueDir="cw" meth="span"/>
    <dgm:txFillClrLst hueDir="cw" meth="repeat">
      <a:schemeClr val="tx1"/>
    </dgm:txFillClrLst>
    <dgm:txEffectClrLst hueDir="cw" meth="span"/>
  </dgm:styleLbl>
  <dgm:styleLbl name="parChTrans1D4">
    <dgm:fillClrLst hueDir="cw" meth="repeat">
      <a:schemeClr val="accent1"/>
    </dgm:fillClrLst>
    <dgm:linClrLst hueDir="cw" meth="repeat">
      <a:schemeClr val="accent1">
        <a:shade val="80000"/>
      </a:schemeClr>
    </dgm:linClrLst>
    <dgm:effectClrLst hueDir="cw" meth="span"/>
    <dgm:txLinClrLst hueDir="cw" meth="span"/>
    <dgm:txFillClrLst hueDir="cw" meth="repeat">
      <a:schemeClr val="tx1"/>
    </dgm:txFillClrLst>
    <dgm:txEffectClrLst hueDir="cw" meth="span"/>
  </dgm:styleLbl>
  <dgm:styleLbl name="fgAcc1">
    <dgm:fillClrLst hueDir="cw" meth="repeat">
      <a:schemeClr val="accent1">
        <a:alpha val="90000"/>
        <a:tint val="40000"/>
      </a:schemeClr>
    </dgm:fillClrLst>
    <dgm:linClrLst hueDir="cw" meth="repeat">
      <a:schemeClr val="accent1"/>
    </dgm:linClrLst>
    <dgm:effectClrLst hueDir="cw" meth="span"/>
    <dgm:txLinClrLst hueDir="cw" meth="span"/>
    <dgm:txFillClrLst hueDir="cw" meth="repeat">
      <a:schemeClr val="dk1"/>
    </dgm:txFillClrLst>
    <dgm:txEffectClrLst hueDir="cw" meth="span"/>
  </dgm:styleLbl>
  <dgm:styleLbl name="conFgAcc1">
    <dgm:fillClrLst hueDir="cw" meth="repeat">
      <a:schemeClr val="accent1">
        <a:alpha val="90000"/>
        <a:tint val="40000"/>
      </a:schemeClr>
    </dgm:fillClrLst>
    <dgm:linClrLst hueDir="cw" meth="repeat">
      <a:schemeClr val="accent1"/>
    </dgm:linClrLst>
    <dgm:effectClrLst hueDir="cw" meth="span"/>
    <dgm:txLinClrLst hueDir="cw" meth="span"/>
    <dgm:txFillClrLst hueDir="cw" meth="repeat">
      <a:schemeClr val="dk1"/>
    </dgm:txFillClrLst>
    <dgm:txEffectClrLst hueDir="cw" meth="span"/>
  </dgm:styleLbl>
  <dgm:styleLbl name="alignAcc1">
    <dgm:fillClrLst hueDir="cw" meth="repeat">
      <a:schemeClr val="accent1">
        <a:alpha val="90000"/>
        <a:tint val="40000"/>
      </a:schemeClr>
    </dgm:fillClrLst>
    <dgm:linClrLst hueDir="cw" meth="repeat">
      <a:schemeClr val="accent1"/>
    </dgm:linClrLst>
    <dgm:effectClrLst hueDir="cw" meth="span"/>
    <dgm:txLinClrLst hueDir="cw" meth="span"/>
    <dgm:txFillClrLst hueDir="cw" meth="repeat">
      <a:schemeClr val="dk1"/>
    </dgm:txFillClrLst>
    <dgm:txEffectClrLst hueDir="cw" meth="span"/>
  </dgm:styleLbl>
  <dgm:styleLbl name="trAlignAcc1">
    <dgm:fillClrLst hueDir="cw" meth="repeat">
      <a:schemeClr val="accent1">
        <a:alpha val="40000"/>
        <a:tint val="40000"/>
      </a:schemeClr>
    </dgm:fillClrLst>
    <dgm:linClrLst hueDir="cw" meth="repeat">
      <a:schemeClr val="accent1"/>
    </dgm:linClrLst>
    <dgm:effectClrLst hueDir="cw" meth="span"/>
    <dgm:txLinClrLst hueDir="cw" meth="span"/>
    <dgm:txFillClrLst hueDir="cw" meth="repeat">
      <a:schemeClr val="dk1"/>
    </dgm:txFillClrLst>
    <dgm:txEffectClrLst hueDir="cw" meth="span"/>
  </dgm:styleLbl>
  <dgm:styleLbl name="bgAcc1">
    <dgm:fillClrLst hueDir="cw" meth="repeat">
      <a:schemeClr val="accent1">
        <a:alpha val="90000"/>
        <a:tint val="40000"/>
      </a:schemeClr>
    </dgm:fillClrLst>
    <dgm:linClrLst hueDir="cw" meth="repeat">
      <a:schemeClr val="accent1"/>
    </dgm:linClrLst>
    <dgm:effectClrLst hueDir="cw" meth="span"/>
    <dgm:txLinClrLst hueDir="cw" meth="span"/>
    <dgm:txFillClrLst hueDir="cw" meth="repeat">
      <a:schemeClr val="dk1"/>
    </dgm:txFillClrLst>
    <dgm:txEffectClrLst hueDir="cw" meth="span"/>
  </dgm:styleLbl>
  <dgm:styleLbl name="solidFgAcc1">
    <dgm:fillClrLst hueDir="cw" meth="repeat">
      <a:schemeClr val="lt1"/>
    </dgm:fillClrLst>
    <dgm:linClrLst hueDir="cw" meth="repeat">
      <a:schemeClr val="accent1"/>
    </dgm:linClrLst>
    <dgm:effectClrLst hueDir="cw" meth="span"/>
    <dgm:txLinClrLst hueDir="cw" meth="span"/>
    <dgm:txFillClrLst hueDir="cw" meth="repeat">
      <a:schemeClr val="dk1"/>
    </dgm:txFillClrLst>
    <dgm:txEffectClrLst hueDir="cw" meth="span"/>
  </dgm:styleLbl>
  <dgm:styleLbl name="solidAlignAcc1">
    <dgm:fillClrLst hueDir="cw" meth="repeat">
      <a:schemeClr val="lt1"/>
    </dgm:fillClrLst>
    <dgm:linClrLst hueDir="cw" meth="repeat">
      <a:schemeClr val="accent1"/>
    </dgm:linClrLst>
    <dgm:effectClrLst hueDir="cw" meth="span"/>
    <dgm:txLinClrLst hueDir="cw" meth="span"/>
    <dgm:txFillClrLst hueDir="cw" meth="repeat">
      <a:schemeClr val="dk1"/>
    </dgm:txFillClrLst>
    <dgm:txEffectClrLst hueDir="cw" meth="span"/>
  </dgm:styleLbl>
  <dgm:styleLbl name="solidBgAcc1">
    <dgm:fillClrLst hueDir="cw" meth="repeat">
      <a:schemeClr val="lt1"/>
    </dgm:fillClrLst>
    <dgm:linClrLst hueDir="cw" meth="repeat">
      <a:schemeClr val="accent1"/>
    </dgm:linClrLst>
    <dgm:effectClrLst hueDir="cw" meth="span"/>
    <dgm:txLinClrLst hueDir="cw" meth="span"/>
    <dgm:txFillClrLst hueDir="cw" meth="repeat">
      <a:schemeClr val="dk1"/>
    </dgm:txFillClrLst>
    <dgm:txEffectClrLst hueDir="cw" meth="span"/>
  </dgm:styleLbl>
  <dgm:styleLbl name="fgAccFollowNode1">
    <dgm:fillClrLst hueDir="cw" meth="repeat">
      <a:schemeClr val="lt1">
        <a:alpha val="90000"/>
        <a:tint val="40000"/>
      </a:schemeClr>
    </dgm:fillClrLst>
    <dgm:linClrLst hueDir="cw" meth="repeat">
      <a:schemeClr val="accent1">
        <a:alpha val="90000"/>
      </a:schemeClr>
    </dgm:linClrLst>
    <dgm:effectClrLst hueDir="cw" meth="span"/>
    <dgm:txLinClrLst hueDir="cw" meth="span"/>
    <dgm:txFillClrLst hueDir="cw" meth="repeat">
      <a:schemeClr val="dk1"/>
    </dgm:txFillClrLst>
    <dgm:txEffectClrLst hueDir="cw" meth="span"/>
  </dgm:styleLbl>
  <dgm:styleLbl name="alignAccFollowNode1">
    <dgm:fillClrLst hueDir="cw" meth="repeat">
      <a:schemeClr val="lt1">
        <a:alpha val="90000"/>
        <a:tint val="40000"/>
      </a:schemeClr>
    </dgm:fillClrLst>
    <dgm:linClrLst hueDir="cw" meth="repeat">
      <a:schemeClr val="accent1">
        <a:alpha val="90000"/>
      </a:schemeClr>
    </dgm:linClrLst>
    <dgm:effectClrLst hueDir="cw" meth="span"/>
    <dgm:txLinClrLst hueDir="cw" meth="span"/>
    <dgm:txFillClrLst hueDir="cw" meth="repeat">
      <a:schemeClr val="dk1"/>
    </dgm:txFillClrLst>
    <dgm:txEffectClrLst hueDir="cw" meth="span"/>
  </dgm:styleLbl>
  <dgm:styleLbl name="bgAccFollowNode1">
    <dgm:fillClrLst hueDir="cw" meth="repeat">
      <a:schemeClr val="lt1">
        <a:alpha val="90000"/>
        <a:tint val="40000"/>
      </a:schemeClr>
    </dgm:fillClrLst>
    <dgm:linClrLst hueDir="cw" meth="repeat">
      <a:schemeClr val="accent1">
        <a:alpha val="90000"/>
      </a:schemeClr>
    </dgm:linClrLst>
    <dgm:effectClrLst hueDir="cw" meth="span"/>
    <dgm:txLinClrLst hueDir="cw" meth="span"/>
    <dgm:txFillClrLst hueDir="cw" meth="repeat">
      <a:schemeClr val="dk1"/>
    </dgm:txFillClrLst>
    <dgm:txEffectClrLst hueDir="cw" meth="span"/>
  </dgm:styleLbl>
  <dgm:styleLbl name="fgAcc0">
    <dgm:fillClrLst hueDir="cw" meth="repeat">
      <a:schemeClr val="accent1">
        <a:alpha val="90000"/>
        <a:tint val="40000"/>
      </a:schemeClr>
    </dgm:fillClrLst>
    <dgm:linClrLst hueDir="cw" meth="repeat">
      <a:schemeClr val="accent1"/>
    </dgm:linClrLst>
    <dgm:effectClrLst hueDir="cw" meth="span"/>
    <dgm:txLinClrLst hueDir="cw" meth="span"/>
    <dgm:txFillClrLst hueDir="cw" meth="repeat">
      <a:schemeClr val="dk1"/>
    </dgm:txFillClrLst>
    <dgm:txEffectClrLst hueDir="cw" meth="span"/>
  </dgm:styleLbl>
  <dgm:styleLbl name="fgAcc2">
    <dgm:fillClrLst hueDir="cw" meth="repeat">
      <a:schemeClr val="accent1">
        <a:alpha val="90000"/>
        <a:tint val="40000"/>
      </a:schemeClr>
    </dgm:fillClrLst>
    <dgm:linClrLst hueDir="cw" meth="repeat">
      <a:schemeClr val="accent1"/>
    </dgm:linClrLst>
    <dgm:effectClrLst hueDir="cw" meth="span"/>
    <dgm:txLinClrLst hueDir="cw" meth="span"/>
    <dgm:txFillClrLst hueDir="cw" meth="repeat">
      <a:schemeClr val="dk1"/>
    </dgm:txFillClrLst>
    <dgm:txEffectClrLst hueDir="cw" meth="span"/>
  </dgm:styleLbl>
  <dgm:styleLbl name="fgAcc3">
    <dgm:fillClrLst hueDir="cw" meth="repeat">
      <a:schemeClr val="accent1">
        <a:alpha val="90000"/>
        <a:tint val="40000"/>
      </a:schemeClr>
    </dgm:fillClrLst>
    <dgm:linClrLst hueDir="cw" meth="repeat">
      <a:schemeClr val="accent1"/>
    </dgm:linClrLst>
    <dgm:effectClrLst hueDir="cw" meth="span"/>
    <dgm:txLinClrLst hueDir="cw" meth="span"/>
    <dgm:txFillClrLst hueDir="cw" meth="repeat">
      <a:schemeClr val="dk1"/>
    </dgm:txFillClrLst>
    <dgm:txEffectClrLst hueDir="cw" meth="span"/>
  </dgm:styleLbl>
  <dgm:styleLbl name="fgAcc4">
    <dgm:fillClrLst hueDir="cw" meth="repeat">
      <a:schemeClr val="accent1">
        <a:alpha val="90000"/>
        <a:tint val="40000"/>
      </a:schemeClr>
    </dgm:fillClrLst>
    <dgm:linClrLst hueDir="cw" meth="repeat">
      <a:schemeClr val="accent1"/>
    </dgm:linClrLst>
    <dgm:effectClrLst hueDir="cw" meth="span"/>
    <dgm:txLinClrLst hueDir="cw" meth="span"/>
    <dgm:txFillClrLst hueDir="cw" meth="repeat">
      <a:schemeClr val="dk1"/>
    </dgm:txFillClrLst>
    <dgm:txEffectClrLst hueDir="cw" meth="span"/>
  </dgm:styleLbl>
  <dgm:styleLbl name="bgShp">
    <dgm:fillClrLst hueDir="cw" meth="repeat">
      <a:schemeClr val="accent1">
        <a:tint val="40000"/>
      </a:schemeClr>
    </dgm:fillClrLst>
    <dgm:linClrLst hueDir="cw" meth="repeat">
      <a:schemeClr val="accent1"/>
    </dgm:linClrLst>
    <dgm:effectClrLst hueDir="cw" meth="span"/>
    <dgm:txLinClrLst hueDir="cw" meth="span"/>
    <dgm:txFillClrLst hueDir="cw" meth="repeat">
      <a:schemeClr val="dk1"/>
    </dgm:txFillClrLst>
    <dgm:txEffectClrLst hueDir="cw" meth="span"/>
  </dgm:styleLbl>
  <dgm:styleLbl name="dkBgShp">
    <dgm:fillClrLst hueDir="cw" meth="repeat">
      <a:schemeClr val="accent1">
        <a:shade val="80000"/>
      </a:schemeClr>
    </dgm:fillClrLst>
    <dgm:linClrLst hueDir="cw" meth="repeat">
      <a:schemeClr val="accent1"/>
    </dgm:linClrLst>
    <dgm:effectClrLst hueDir="cw" meth="span"/>
    <dgm:txLinClrLst hueDir="cw" meth="span"/>
    <dgm:txFillClrLst hueDir="cw" meth="repeat">
      <a:schemeClr val="lt1"/>
    </dgm:txFillClrLst>
    <dgm:txEffectClrLst hueDir="cw" meth="span"/>
  </dgm:styleLbl>
  <dgm:styleLbl name="trBgShp">
    <dgm:fillClrLst hueDir="cw" meth="repeat">
      <a:schemeClr val="accent1">
        <a:tint val="50000"/>
        <a:alpha val="40000"/>
      </a:schemeClr>
    </dgm:fillClrLst>
    <dgm:linClrLst hueDir="cw" meth="repeat">
      <a:schemeClr val="accent1"/>
    </dgm:linClrLst>
    <dgm:effectClrLst hueDir="cw" meth="span"/>
    <dgm:txLinClrLst hueDir="cw" meth="span"/>
    <dgm:txFillClrLst hueDir="cw" meth="repeat">
      <a:schemeClr val="lt1"/>
    </dgm:txFillClrLst>
    <dgm:txEffectClrLst hueDir="cw" meth="span"/>
  </dgm:styleLbl>
  <dgm:styleLbl name="fgShp">
    <dgm:fillClrLst hueDir="cw" meth="repeat">
      <a:schemeClr val="accent1">
        <a:tint val="60000"/>
      </a:schemeClr>
    </dgm:fillClrLst>
    <dgm:linClrLst hueDir="cw" meth="repeat">
      <a:schemeClr val="lt1"/>
    </dgm:linClrLst>
    <dgm:effectClrLst hueDir="cw" meth="span"/>
    <dgm:txLinClrLst hueDir="cw" meth="span"/>
    <dgm:txFillClrLst hueDir="cw" meth="repeat">
      <a:schemeClr val="dk1"/>
    </dgm:txFillClrLst>
    <dgm:txEffectClrLst hueDir="cw" meth="span"/>
  </dgm:styleLbl>
  <dgm:styleLbl name="revTx">
    <dgm:fillClrLst hueDir="cw" meth="repeat">
      <a:schemeClr val="lt1">
        <a:alpha val="0"/>
      </a:schemeClr>
    </dgm:fillClrLst>
    <dgm:linClrLst hueDir="cw" meth="repeat">
      <a:schemeClr val="dk1">
        <a:alpha val="0"/>
      </a:schemeClr>
    </dgm:linClrLst>
    <dgm:effectClrLst hueDir="cw" meth="span"/>
    <dgm:txLinClrLst hueDir="cw" meth="span"/>
    <dgm:txFillClrLst hueDir="cw" meth="repeat">
      <a:schemeClr val="tx1"/>
    </dgm:txFillClrLst>
    <dgm:txEffectClrLst hueDir="cw" meth="span"/>
  </dgm:styleLbl>
</dgm:colorsDef>
</file>

<file path=ppt/diagrams/data1.xml><?xml version="1.0" encoding="utf-8"?>
<dgm:dataModel xmlns:dgm="http://schemas.openxmlformats.org/drawingml/2006/diagram" xmlns:a="http://schemas.openxmlformats.org/drawingml/2006/main" xmlns:r="http://schemas.openxmlformats.org/officeDocument/2006/relationships">
  <dgm:ptLst>
    <dgm:pt modelId="{0D772A2F-62D5-4A10-9ED9-B1E6C0E1CD4C}" type="doc">
      <dgm:prSet loTypeId="urn:microsoft.com/office/officeart/2009/layout/CirclePictureHierarchy" loCatId="hierarchy" qsTypeId="urn:microsoft.com/office/officeart/2005/8/quickstyle/simple1" qsCatId="simple" csTypeId="urn:microsoft.com/office/officeart/2005/8/colors/accent1_1" csCatId="accent1" phldr="1"/>
      <dgm:spPr bwMode="auto"/>
      <dgm:t>
        <a:bodyPr/>
        <a:lstStyle/>
        <a:p>
          <a:pPr>
            <a:defRPr/>
          </a:pPr>
          <a:endParaRPr lang="es-CO"/>
        </a:p>
      </dgm:t>
    </dgm:pt>
    <dgm:pt modelId="{E220ACC2-983B-4634-BF49-69BB1405786B}" type="node">
      <dgm:prSet/>
      <dgm:spPr bwMode="auto"/>
      <dgm:t>
        <a:bodyPr vertOverflow="overflow" horzOverflow="overflow" vert="horz" rtlCol="0" fromWordArt="0" anchor="ctr" forceAA="0" upright="0" compatLnSpc="0"/>
        <a:p>
          <a:pPr algn="l">
            <a:lnSpc>
              <a:spcPct val="90000"/>
            </a:lnSpc>
            <a:spcAft>
              <a:spcPts val="545"/>
            </a:spcAft>
            <a:defRPr/>
          </a:pPr>
          <a:r>
            <a:rPr lang="es-CO" b="1">
              <a:latin typeface="Aptos Display"/>
            </a:rPr>
            <a:t>0.0</a:t>
          </a:r>
          <a:r>
            <a:rPr lang="es-ES" b="1">
              <a:latin typeface="Aptos Display"/>
            </a:rPr>
            <a:t>185</a:t>
          </a:r>
          <a:r>
            <a:rPr lang="es-CO" b="1">
              <a:latin typeface="Aptos Display"/>
            </a:rPr>
            <a:t>%</a:t>
          </a:r>
          <a:endParaRPr b="1"/>
        </a:p>
      </dgm:t>
    </dgm:pt>
    <dgm:pt modelId="{B79DB52D-2B39-4087-AB50-AFDECA4E8C1C}" type="parTrans" cxnId="{13A3F395-9724-48E3-9126-FDE6BD6F5780}">
      <dgm:prSet/>
      <dgm:spPr bwMode="auto"/>
      <dgm:t>
        <a:bodyPr/>
        <a:lstStyle/>
        <a:p>
          <a:pPr>
            <a:defRPr/>
          </a:pPr>
          <a:endParaRPr lang="es-CO"/>
        </a:p>
      </dgm:t>
    </dgm:pt>
    <dgm:pt modelId="{C0BBCFD6-3221-478F-8C28-78882A46C36F}" type="sibTrans" cxnId="{13A3F395-9724-48E3-9126-FDE6BD6F5780}">
      <dgm:prSet/>
      <dgm:spPr bwMode="auto"/>
      <dgm:t>
        <a:bodyPr/>
        <a:lstStyle/>
        <a:p>
          <a:pPr>
            <a:defRPr/>
          </a:pPr>
          <a:endParaRPr lang="es-CO"/>
        </a:p>
      </dgm:t>
    </dgm:pt>
    <dgm:pt modelId="{931D40DD-C5EE-4718-AA01-370F9EB5CDC8}" type="node">
      <dgm:prSet/>
      <dgm:spPr bwMode="auto"/>
      <dgm:t>
        <a:bodyPr/>
        <a:lstStyle/>
        <a:p>
          <a:pPr>
            <a:defRPr/>
          </a:pPr>
          <a:r>
            <a:rPr lang="es-CO"/>
            <a:t>Duplicados</a:t>
          </a:r>
          <a:endParaRPr/>
        </a:p>
      </dgm:t>
    </dgm:pt>
    <dgm:pt modelId="{355A1920-F839-4187-A76D-74BA84E9E272}" type="parTrans" cxnId="{C580C473-644D-4D9A-8CF1-0E2C8B147749}">
      <dgm:prSet/>
      <dgm:spPr bwMode="auto"/>
      <dgm:t>
        <a:bodyPr/>
        <a:lstStyle/>
        <a:p>
          <a:pPr>
            <a:defRPr/>
          </a:pPr>
          <a:endParaRPr lang="es-CO"/>
        </a:p>
      </dgm:t>
    </dgm:pt>
    <dgm:pt modelId="{E2232761-40B2-49E9-8902-7F95A8351ECE}" type="sibTrans" cxnId="{C580C473-644D-4D9A-8CF1-0E2C8B147749}">
      <dgm:prSet/>
      <dgm:spPr bwMode="auto"/>
      <dgm:t>
        <a:bodyPr/>
        <a:lstStyle/>
        <a:p>
          <a:pPr>
            <a:defRPr/>
          </a:pPr>
          <a:endParaRPr lang="es-CO"/>
        </a:p>
      </dgm:t>
    </dgm:pt>
    <dgm:pt modelId="{E2233FF3-C161-4AF5-9B5F-DFC91E230339}" type="node">
      <dgm:prSet phldr="0"/>
      <dgm:spPr bwMode="auto"/>
      <dgm:t>
        <a:bodyPr vertOverflow="overflow" horzOverflow="overflow" vert="horz" rtlCol="0" fromWordArt="0" anchor="ctr" forceAA="0" upright="0" compatLnSpc="0"/>
        <a:p>
          <a:pPr algn="l">
            <a:lnSpc>
              <a:spcPct val="90000"/>
            </a:lnSpc>
            <a:spcAft>
              <a:spcPts val="545"/>
            </a:spcAft>
            <a:defRPr/>
          </a:pPr>
          <a:r>
            <a:rPr lang="es-CO" b="1">
              <a:latin typeface="Aptos Display"/>
            </a:rPr>
            <a:t>99.9</a:t>
          </a:r>
          <a:r>
            <a:rPr lang="es-ES" b="1">
              <a:latin typeface="Aptos Display"/>
            </a:rPr>
            <a:t>8</a:t>
          </a:r>
          <a:r>
            <a:rPr lang="es-CO" b="1">
              <a:latin typeface="Aptos Display"/>
            </a:rPr>
            <a:t>%</a:t>
          </a:r>
          <a:endParaRPr b="1"/>
        </a:p>
      </dgm:t>
    </dgm:pt>
    <dgm:pt modelId="{B703B3A0-BA97-460F-8E24-B829E5AA6E08}" type="parTrans" cxnId="{50D3622B-301E-422A-A0EE-182E65AC71C1}">
      <dgm:prSet/>
      <dgm:spPr bwMode="auto"/>
      <dgm:t>
        <a:bodyPr/>
        <a:lstStyle/>
        <a:p>
          <a:pPr>
            <a:defRPr/>
          </a:pPr>
          <a:endParaRPr lang="es-CO"/>
        </a:p>
      </dgm:t>
    </dgm:pt>
    <dgm:pt modelId="{5540EFC9-B2FE-4FC8-A8B9-33E8C768F75A}" type="sibTrans" cxnId="{50D3622B-301E-422A-A0EE-182E65AC71C1}">
      <dgm:prSet/>
      <dgm:spPr bwMode="auto"/>
      <dgm:t>
        <a:bodyPr/>
        <a:lstStyle/>
        <a:p>
          <a:pPr>
            <a:defRPr/>
          </a:pPr>
          <a:endParaRPr lang="es-CO"/>
        </a:p>
      </dgm:t>
    </dgm:pt>
    <dgm:pt modelId="{DB2082A6-A3C9-4892-88DC-250F6BFBD0DC}" type="node">
      <dgm:prSet phldr="0"/>
      <dgm:spPr bwMode="auto"/>
      <dgm:t>
        <a:bodyPr vertOverflow="overflow" horzOverflow="overflow" vert="horz" rtlCol="0" fromWordArt="0" anchor="ctr" forceAA="0" upright="0" compatLnSpc="0"/>
        <a:p>
          <a:pPr algn="l">
            <a:lnSpc>
              <a:spcPct val="90000"/>
            </a:lnSpc>
            <a:spcAft>
              <a:spcPts val="545"/>
            </a:spcAft>
            <a:defRPr/>
          </a:pPr>
          <a:r>
            <a:rPr lang="es-CO">
              <a:latin typeface="Aptos Display"/>
            </a:rPr>
            <a:t> </a:t>
          </a:r>
          <a:r>
            <a:rPr lang="es-ES">
              <a:latin typeface="Aptos Display"/>
            </a:rPr>
            <a:t>0</a:t>
          </a:r>
          <a:r>
            <a:rPr lang="es-CO">
              <a:latin typeface="Aptos Display"/>
            </a:rPr>
            <a:t> registros</a:t>
          </a:r>
          <a:endParaRPr/>
        </a:p>
      </dgm:t>
    </dgm:pt>
    <dgm:pt modelId="{CB9E6225-85B0-4015-A85E-57C79B72EBC2}" type="parTrans" cxnId="{F68679D7-E929-42AC-BBE5-62D0FB83C4C5}">
      <dgm:prSet/>
      <dgm:spPr bwMode="auto"/>
      <dgm:t>
        <a:bodyPr/>
        <a:lstStyle/>
        <a:p>
          <a:pPr>
            <a:defRPr/>
          </a:pPr>
          <a:endParaRPr lang="en-US"/>
        </a:p>
      </dgm:t>
    </dgm:pt>
    <dgm:pt modelId="{74F15BB9-BF0E-425E-8F5B-C3A0453D3A71}" type="sibTrans" cxnId="{F68679D7-E929-42AC-BBE5-62D0FB83C4C5}">
      <dgm:prSet/>
      <dgm:spPr bwMode="auto"/>
      <dgm:t>
        <a:bodyPr/>
        <a:lstStyle/>
        <a:p>
          <a:pPr>
            <a:defRPr/>
          </a:pPr>
          <a:endParaRPr lang="en-US"/>
        </a:p>
      </dgm:t>
    </dgm:pt>
    <dgm:pt modelId="{3719C986-70D0-435C-8830-91AA43631DDD}" type="pres">
      <dgm:prSet presAssocID="{0D772A2F-62D5-4A10-9ED9-B1E6C0E1CD4C}" presName="hierChild1" presStyleCnt="0">
        <dgm:presLayoutVars>
          <dgm:chPref val="1"/>
          <dgm:dir val="norm"/>
          <dgm:animOne val="branch"/>
          <dgm:animLvl val="lvl"/>
          <dgm:resizeHandles val="exact"/>
        </dgm:presLayoutVars>
      </dgm:prSet>
      <dgm:spPr bwMode="auto"/>
    </dgm:pt>
    <dgm:pt modelId="{4BB3379F-9E3C-487F-A689-F4ED7695FC96}" type="pres">
      <dgm:prSet presAssocID="{E220ACC2-983B-4634-BF49-69BB1405786B}" presName="hierRoot1" presStyleCnt="0"/>
      <dgm:spPr bwMode="auto"/>
    </dgm:pt>
    <dgm:pt modelId="{909C9BFB-9000-4290-8F1E-887DB34860C0}" type="pres">
      <dgm:prSet presAssocID="{E220ACC2-983B-4634-BF49-69BB1405786B}" presName="composite" presStyleCnt="0"/>
      <dgm:spPr bwMode="auto"/>
    </dgm:pt>
    <dgm:pt modelId="{6A54A7BE-196A-460C-A9CA-A8EF03338B70}" type="pres">
      <dgm:prSet custLinFactX="-1922" presAssocID="{E220ACC2-983B-4634-BF49-69BB1405786B}" presName="image" presStyleLbl="node0" presStyleIdx="0" presStyleCnt="2"/>
      <dgm:spPr bwMode="auto">
        <a:blipFill>
          <a:blip r:embed="rId1"/>
          <a:stretch/>
        </a:blipFill>
      </dgm:spPr>
    </dgm:pt>
    <dgm:pt modelId="{97DEE255-C959-4621-991A-6EAE694C20F3}" type="pres">
      <dgm:prSet presAssocID="{E220ACC2-983B-4634-BF49-69BB1405786B}" presName="text" presStyleLbl="revTx" presStyleIdx="0" presStyleCnt="4">
        <dgm:presLayoutVars>
          <dgm:chPref val="3"/>
        </dgm:presLayoutVars>
      </dgm:prSet>
      <dgm:spPr bwMode="auto"/>
    </dgm:pt>
    <dgm:pt modelId="{90F862C4-3476-44A3-A819-51CCD98DEA9C}" type="pres">
      <dgm:prSet presAssocID="{E220ACC2-983B-4634-BF49-69BB1405786B}" presName="hierChild2" presStyleCnt="0"/>
      <dgm:spPr bwMode="auto"/>
    </dgm:pt>
    <dgm:pt modelId="{2DCA4677-AF8E-463B-9FDC-1439009A462E}" type="pres">
      <dgm:prSet presAssocID="{355A1920-F839-4187-A76D-74BA84E9E272}" presName="Name10" presStyleLbl="parChTrans1D2" presStyleIdx="0" presStyleCnt="1"/>
      <dgm:spPr bwMode="auto"/>
    </dgm:pt>
    <dgm:pt modelId="{4F17954D-F604-4C83-A88A-106FBDA7F753}" type="pres">
      <dgm:prSet presAssocID="{931D40DD-C5EE-4718-AA01-370F9EB5CDC8}" presName="hierRoot2" presStyleCnt="0"/>
      <dgm:spPr bwMode="auto"/>
    </dgm:pt>
    <dgm:pt modelId="{BE969082-0B0F-4BC8-9345-5A447890CA29}" type="pres">
      <dgm:prSet presAssocID="{931D40DD-C5EE-4718-AA01-370F9EB5CDC8}" presName="composite2" presStyleCnt="0"/>
      <dgm:spPr bwMode="auto"/>
    </dgm:pt>
    <dgm:pt modelId="{CAABF44B-6BB4-4195-8BA9-F52D8F8F45BE}" type="pres">
      <dgm:prSet presAssocID="{931D40DD-C5EE-4718-AA01-370F9EB5CDC8}" presName="image2" presStyleLbl="node2" presStyleIdx="0" presStyleCnt="1"/>
      <dgm:spPr bwMode="auto">
        <a:blipFill>
          <a:blip r:embed="rId2"/>
          <a:stretch/>
        </a:blipFill>
      </dgm:spPr>
    </dgm:pt>
    <dgm:pt modelId="{A9490AB7-1AAA-4003-9ED3-E47ABE84D744}" type="pres">
      <dgm:prSet presAssocID="{931D40DD-C5EE-4718-AA01-370F9EB5CDC8}" presName="text2" presStyleLbl="revTx" presStyleIdx="1" presStyleCnt="4">
        <dgm:presLayoutVars>
          <dgm:chPref val="3"/>
        </dgm:presLayoutVars>
      </dgm:prSet>
      <dgm:spPr bwMode="auto"/>
    </dgm:pt>
    <dgm:pt modelId="{1DA28E40-ADA3-4F7D-84F4-195C4F3ACAAB}" type="pres">
      <dgm:prSet presAssocID="{931D40DD-C5EE-4718-AA01-370F9EB5CDC8}" presName="hierChild3" presStyleCnt="0"/>
      <dgm:spPr bwMode="auto"/>
    </dgm:pt>
    <dgm:pt modelId="{A316F058-BABB-4A60-B76C-F045DD5A7A5E}" type="pres">
      <dgm:prSet presAssocID="{CB9E6225-85B0-4015-A85E-57C79B72EBC2}" presName="Name17" presStyleLbl="parChTrans1D3" presStyleIdx="0" presStyleCnt="1"/>
      <dgm:spPr bwMode="auto"/>
    </dgm:pt>
    <dgm:pt modelId="{0570FFF7-77B1-48CB-8A66-A7CCF5DDDCDB}" type="pres">
      <dgm:prSet presAssocID="{DB2082A6-A3C9-4892-88DC-250F6BFBD0DC}" presName="hierRoot3" presStyleCnt="0"/>
      <dgm:spPr bwMode="auto"/>
    </dgm:pt>
    <dgm:pt modelId="{5F088DC6-875E-4520-A316-125297E1FE84}" type="pres">
      <dgm:prSet presAssocID="{DB2082A6-A3C9-4892-88DC-250F6BFBD0DC}" presName="composite3" presStyleCnt="0"/>
      <dgm:spPr bwMode="auto"/>
    </dgm:pt>
    <dgm:pt modelId="{4BD050C0-A29B-4F31-99FF-4886C11E314D}" type="pres">
      <dgm:prSet presAssocID="{DB2082A6-A3C9-4892-88DC-250F6BFBD0DC}" presName="image3" presStyleLbl="node3" presStyleIdx="0" presStyleCnt="1"/>
      <dgm:spPr bwMode="auto">
        <a:blipFill>
          <a:blip r:embed="rId3"/>
          <a:stretch/>
        </a:blipFill>
      </dgm:spPr>
    </dgm:pt>
    <dgm:pt modelId="{2422616C-9AFD-4D43-83B4-1CA640C83F0A}" type="pres">
      <dgm:prSet presAssocID="{DB2082A6-A3C9-4892-88DC-250F6BFBD0DC}" presName="text3" presStyleLbl="revTx" presStyleIdx="2" presStyleCnt="4">
        <dgm:presLayoutVars>
          <dgm:chPref val="3"/>
        </dgm:presLayoutVars>
      </dgm:prSet>
      <dgm:spPr bwMode="auto"/>
    </dgm:pt>
    <dgm:pt modelId="{40E517C6-75E5-4891-B54E-F3645C334710}" type="pres">
      <dgm:prSet presAssocID="{DB2082A6-A3C9-4892-88DC-250F6BFBD0DC}" presName="hierChild4" presStyleCnt="0"/>
      <dgm:spPr bwMode="auto"/>
    </dgm:pt>
    <dgm:pt modelId="{FCDD11E5-D9ED-4628-826F-28EB08EDCAC0}" type="pres">
      <dgm:prSet presAssocID="{E2233FF3-C161-4AF5-9B5F-DFC91E230339}" presName="hierRoot1" presStyleCnt="0"/>
      <dgm:spPr bwMode="auto"/>
    </dgm:pt>
    <dgm:pt modelId="{ED064F17-70D1-4852-846F-44C614BA2159}" type="pres">
      <dgm:prSet presAssocID="{E2233FF3-C161-4AF5-9B5F-DFC91E230339}" presName="composite" presStyleCnt="0"/>
      <dgm:spPr bwMode="auto"/>
    </dgm:pt>
    <dgm:pt modelId="{C3452870-4E31-4E2D-AFAA-593197065E50}" type="pres">
      <dgm:prSet presAssocID="{E2233FF3-C161-4AF5-9B5F-DFC91E230339}" presName="image" presStyleLbl="node0" presStyleIdx="1" presStyleCnt="2"/>
      <dgm:spPr bwMode="auto">
        <a:blipFill>
          <a:blip r:embed="rId4"/>
          <a:stretch/>
        </a:blipFill>
      </dgm:spPr>
    </dgm:pt>
    <dgm:pt modelId="{85B5F5E4-7770-472C-9DDA-BEBADF832F9D}" type="pres">
      <dgm:prSet presAssocID="{E2233FF3-C161-4AF5-9B5F-DFC91E230339}" presName="text" presStyleLbl="revTx" presStyleIdx="3" presStyleCnt="4">
        <dgm:presLayoutVars>
          <dgm:chPref val="3"/>
        </dgm:presLayoutVars>
      </dgm:prSet>
      <dgm:spPr bwMode="auto"/>
    </dgm:pt>
    <dgm:pt modelId="{8C20A8EE-EC88-4222-90BB-2AB8B727BF59}" type="pres">
      <dgm:prSet presAssocID="{E2233FF3-C161-4AF5-9B5F-DFC91E230339}" presName="hierChild2" presStyleCnt="0"/>
      <dgm:spPr bwMode="auto"/>
    </dgm:pt>
  </dgm:ptLst>
  <dgm:cxnLst>
    <dgm:cxn modelId="{6D12E308-E474-4CBB-8306-03C52FFFA4DE}" type="presOf" srcId="{CB9E6225-85B0-4015-A85E-57C79B72EBC2}" destId="{A316F058-BABB-4A60-B76C-F045DD5A7A5E}" srcOrd="0" destOrd="0" presId="urn:microsoft.com/office/officeart/2009/layout/CirclePictureHierarchy"/>
    <dgm:cxn modelId="{50D3622B-301E-422A-A0EE-182E65AC71C1}" type="parOf" srcId="{0D772A2F-62D5-4A10-9ED9-B1E6C0E1CD4C}" destId="{E2233FF3-C161-4AF5-9B5F-DFC91E230339}" srcOrd="1" destOrd="0" parTransId="{B703B3A0-BA97-460F-8E24-B829E5AA6E08}" sibTransId="{5540EFC9-B2FE-4FC8-A8B9-33E8C768F75A}"/>
    <dgm:cxn modelId="{D01B5B33-D31B-4FDD-B396-0B791A992FC4}" type="presOf" srcId="{355A1920-F839-4187-A76D-74BA84E9E272}" destId="{2DCA4677-AF8E-463B-9FDC-1439009A462E}" srcOrd="0" destOrd="0" presId="urn:microsoft.com/office/officeart/2009/layout/CirclePictureHierarchy"/>
    <dgm:cxn modelId="{C580C473-644D-4D9A-8CF1-0E2C8B147749}" type="parOf" srcId="{E220ACC2-983B-4634-BF49-69BB1405786B}" destId="{931D40DD-C5EE-4718-AA01-370F9EB5CDC8}" srcOrd="0" destOrd="0" parTransId="{355A1920-F839-4187-A76D-74BA84E9E272}" sibTransId="{E2232761-40B2-49E9-8902-7F95A8351ECE}"/>
    <dgm:cxn modelId="{F23FD98C-1570-4F36-B843-84EC1C68EBFB}" type="presOf" srcId="{0D772A2F-62D5-4A10-9ED9-B1E6C0E1CD4C}" destId="{3719C986-70D0-435C-8830-91AA43631DDD}" srcOrd="0" destOrd="0" presId="urn:microsoft.com/office/officeart/2009/layout/CirclePictureHierarchy"/>
    <dgm:cxn modelId="{13A3F395-9724-48E3-9126-FDE6BD6F5780}" type="parOf" srcId="{0D772A2F-62D5-4A10-9ED9-B1E6C0E1CD4C}" destId="{E220ACC2-983B-4634-BF49-69BB1405786B}" srcOrd="0" destOrd="0" parTransId="{B79DB52D-2B39-4087-AB50-AFDECA4E8C1C}" sibTransId="{C0BBCFD6-3221-478F-8C28-78882A46C36F}"/>
    <dgm:cxn modelId="{E96A8C98-F771-4E0B-8A86-E08E4C776DA0}" type="presOf" srcId="{931D40DD-C5EE-4718-AA01-370F9EB5CDC8}" destId="{A9490AB7-1AAA-4003-9ED3-E47ABE84D744}" srcOrd="0" destOrd="0" presId="urn:microsoft.com/office/officeart/2009/layout/CirclePictureHierarchy"/>
    <dgm:cxn modelId="{3D3F939B-7CB7-44B9-90A5-6AF97B8F5BE0}" type="presOf" srcId="{E2233FF3-C161-4AF5-9B5F-DFC91E230339}" destId="{85B5F5E4-7770-472C-9DDA-BEBADF832F9D}" srcOrd="0" destOrd="0" presId="urn:microsoft.com/office/officeart/2009/layout/CirclePictureHierarchy"/>
    <dgm:cxn modelId="{914278C9-D207-48F4-A984-847D678CD526}" type="presOf" srcId="{DB2082A6-A3C9-4892-88DC-250F6BFBD0DC}" destId="{2422616C-9AFD-4D43-83B4-1CA640C83F0A}" srcOrd="0" destOrd="0" presId="urn:microsoft.com/office/officeart/2009/layout/CirclePictureHierarchy"/>
    <dgm:cxn modelId="{F68679D7-E929-42AC-BBE5-62D0FB83C4C5}" type="parOf" srcId="{931D40DD-C5EE-4718-AA01-370F9EB5CDC8}" destId="{DB2082A6-A3C9-4892-88DC-250F6BFBD0DC}" srcOrd="0" destOrd="0" parTransId="{CB9E6225-85B0-4015-A85E-57C79B72EBC2}" sibTransId="{74F15BB9-BF0E-425E-8F5B-C3A0453D3A71}"/>
    <dgm:cxn modelId="{1CE014F2-0D5E-4E93-A9B3-AAAB8ABB19D3}" type="presOf" srcId="{E220ACC2-983B-4634-BF49-69BB1405786B}" destId="{97DEE255-C959-4621-991A-6EAE694C20F3}" srcOrd="0" destOrd="0" presId="urn:microsoft.com/office/officeart/2009/layout/CirclePictureHierarchy"/>
    <dgm:cxn modelId="{CF09C952-7D88-43B1-870B-24CA1848BD3B}" type="presParOf" srcId="{3719C986-70D0-435C-8830-91AA43631DDD}" destId="{4BB3379F-9E3C-487F-A689-F4ED7695FC96}" srcOrd="0" destOrd="0" presId="urn:microsoft.com/office/officeart/2009/layout/CirclePictureHierarchy"/>
    <dgm:cxn modelId="{0527F7C2-A9A7-43AC-9662-ABDB4FF0C7F1}" type="presParOf" srcId="{4BB3379F-9E3C-487F-A689-F4ED7695FC96}" destId="{909C9BFB-9000-4290-8F1E-887DB34860C0}" srcOrd="0" destOrd="0" presId="urn:microsoft.com/office/officeart/2009/layout/CirclePictureHierarchy"/>
    <dgm:cxn modelId="{0B45DB7C-5CC3-47F8-8736-69D96D74412F}" type="presParOf" srcId="{909C9BFB-9000-4290-8F1E-887DB34860C0}" destId="{6A54A7BE-196A-460C-A9CA-A8EF03338B70}" srcOrd="0" destOrd="0" presId="urn:microsoft.com/office/officeart/2009/layout/CirclePictureHierarchy"/>
    <dgm:cxn modelId="{8D543EFA-CBBE-4BC5-9A30-2AB73C13698C}" type="presParOf" srcId="{909C9BFB-9000-4290-8F1E-887DB34860C0}" destId="{97DEE255-C959-4621-991A-6EAE694C20F3}" srcOrd="1" destOrd="0" presId="urn:microsoft.com/office/officeart/2009/layout/CirclePictureHierarchy"/>
    <dgm:cxn modelId="{CF78D247-8F91-40DC-A7C9-520ED37C0394}" type="presParOf" srcId="{4BB3379F-9E3C-487F-A689-F4ED7695FC96}" destId="{90F862C4-3476-44A3-A819-51CCD98DEA9C}" srcOrd="1" destOrd="0" presId="urn:microsoft.com/office/officeart/2009/layout/CirclePictureHierarchy"/>
    <dgm:cxn modelId="{FB8A1789-1A86-463C-99E9-F52011CDD705}" type="presParOf" srcId="{90F862C4-3476-44A3-A819-51CCD98DEA9C}" destId="{2DCA4677-AF8E-463B-9FDC-1439009A462E}" srcOrd="0" destOrd="0" presId="urn:microsoft.com/office/officeart/2009/layout/CirclePictureHierarchy"/>
    <dgm:cxn modelId="{4272A962-7017-4E19-B567-54111AE69952}" type="presParOf" srcId="{90F862C4-3476-44A3-A819-51CCD98DEA9C}" destId="{4F17954D-F604-4C83-A88A-106FBDA7F753}" srcOrd="1" destOrd="0" presId="urn:microsoft.com/office/officeart/2009/layout/CirclePictureHierarchy"/>
    <dgm:cxn modelId="{E1D791A0-A3A4-4CC0-8E67-F825C2F881A2}" type="presParOf" srcId="{4F17954D-F604-4C83-A88A-106FBDA7F753}" destId="{BE969082-0B0F-4BC8-9345-5A447890CA29}" srcOrd="0" destOrd="0" presId="urn:microsoft.com/office/officeart/2009/layout/CirclePictureHierarchy"/>
    <dgm:cxn modelId="{4C198284-FDAC-4C87-8B55-7AD375896058}" type="presParOf" srcId="{BE969082-0B0F-4BC8-9345-5A447890CA29}" destId="{CAABF44B-6BB4-4195-8BA9-F52D8F8F45BE}" srcOrd="0" destOrd="0" presId="urn:microsoft.com/office/officeart/2009/layout/CirclePictureHierarchy"/>
    <dgm:cxn modelId="{4C66AC57-CDE9-4DAA-B14F-DBC3F20933FA}" type="presParOf" srcId="{BE969082-0B0F-4BC8-9345-5A447890CA29}" destId="{A9490AB7-1AAA-4003-9ED3-E47ABE84D744}" srcOrd="1" destOrd="0" presId="urn:microsoft.com/office/officeart/2009/layout/CirclePictureHierarchy"/>
    <dgm:cxn modelId="{2AE3807F-80A8-4D98-9E75-FF4FF83FBA97}" type="presParOf" srcId="{4F17954D-F604-4C83-A88A-106FBDA7F753}" destId="{1DA28E40-ADA3-4F7D-84F4-195C4F3ACAAB}" srcOrd="1" destOrd="0" presId="urn:microsoft.com/office/officeart/2009/layout/CirclePictureHierarchy"/>
    <dgm:cxn modelId="{6EF925BD-1816-481C-B6CF-EFA57E11C621}" type="presParOf" srcId="{1DA28E40-ADA3-4F7D-84F4-195C4F3ACAAB}" destId="{A316F058-BABB-4A60-B76C-F045DD5A7A5E}" srcOrd="0" destOrd="0" presId="urn:microsoft.com/office/officeart/2009/layout/CirclePictureHierarchy"/>
    <dgm:cxn modelId="{2553B30D-8511-48B5-9262-055D082F6B60}" type="presParOf" srcId="{1DA28E40-ADA3-4F7D-84F4-195C4F3ACAAB}" destId="{0570FFF7-77B1-48CB-8A66-A7CCF5DDDCDB}" srcOrd="1" destOrd="0" presId="urn:microsoft.com/office/officeart/2009/layout/CirclePictureHierarchy"/>
    <dgm:cxn modelId="{43613C94-59A7-4334-AF72-4789A22A086C}" type="presParOf" srcId="{0570FFF7-77B1-48CB-8A66-A7CCF5DDDCDB}" destId="{5F088DC6-875E-4520-A316-125297E1FE84}" srcOrd="0" destOrd="0" presId="urn:microsoft.com/office/officeart/2009/layout/CirclePictureHierarchy"/>
    <dgm:cxn modelId="{266DA8A5-33DE-4184-B457-517DB3C0701E}" type="presParOf" srcId="{5F088DC6-875E-4520-A316-125297E1FE84}" destId="{4BD050C0-A29B-4F31-99FF-4886C11E314D}" srcOrd="0" destOrd="0" presId="urn:microsoft.com/office/officeart/2009/layout/CirclePictureHierarchy"/>
    <dgm:cxn modelId="{E40154DF-4013-48D7-AF0D-9AF376043907}" type="presParOf" srcId="{5F088DC6-875E-4520-A316-125297E1FE84}" destId="{2422616C-9AFD-4D43-83B4-1CA640C83F0A}" srcOrd="1" destOrd="0" presId="urn:microsoft.com/office/officeart/2009/layout/CirclePictureHierarchy"/>
    <dgm:cxn modelId="{EB23F8E8-FA9F-463F-A1F6-CE80BBFFE755}" type="presParOf" srcId="{0570FFF7-77B1-48CB-8A66-A7CCF5DDDCDB}" destId="{40E517C6-75E5-4891-B54E-F3645C334710}" srcOrd="1" destOrd="0" presId="urn:microsoft.com/office/officeart/2009/layout/CirclePictureHierarchy"/>
    <dgm:cxn modelId="{745EFD02-1F12-47F9-8B01-429C8ACB642A}" type="presParOf" srcId="{3719C986-70D0-435C-8830-91AA43631DDD}" destId="{FCDD11E5-D9ED-4628-826F-28EB08EDCAC0}" srcOrd="1" destOrd="0" presId="urn:microsoft.com/office/officeart/2009/layout/CirclePictureHierarchy"/>
    <dgm:cxn modelId="{9075E610-7E13-4AA7-9BE1-FFB8F11B97A6}" type="presParOf" srcId="{FCDD11E5-D9ED-4628-826F-28EB08EDCAC0}" destId="{ED064F17-70D1-4852-846F-44C614BA2159}" srcOrd="0" destOrd="0" presId="urn:microsoft.com/office/officeart/2009/layout/CirclePictureHierarchy"/>
    <dgm:cxn modelId="{FD913A35-0F9D-4692-BE4A-C7446D001908}" type="presParOf" srcId="{ED064F17-70D1-4852-846F-44C614BA2159}" destId="{C3452870-4E31-4E2D-AFAA-593197065E50}" srcOrd="0" destOrd="0" presId="urn:microsoft.com/office/officeart/2009/layout/CirclePictureHierarchy"/>
    <dgm:cxn modelId="{FD47A8E6-B5B8-411F-8DAE-A619457144DE}" type="presParOf" srcId="{ED064F17-70D1-4852-846F-44C614BA2159}" destId="{85B5F5E4-7770-472C-9DDA-BEBADF832F9D}" srcOrd="1" destOrd="0" presId="urn:microsoft.com/office/officeart/2009/layout/CirclePictureHierarchy"/>
    <dgm:cxn modelId="{D1F6C112-6FDB-412F-957F-615442CE3726}" type="presParOf" srcId="{FCDD11E5-D9ED-4628-826F-28EB08EDCAC0}" destId="{8C20A8EE-EC88-4222-90BB-2AB8B727BF59}" srcOrd="1" destOrd="0" presId="urn:microsoft.com/office/officeart/2009/layout/CirclePictureHierarchy"/>
  </dgm:cxnLst>
  <dgm:bg/>
  <dgm:whole/>
  <dgm:extLst>
    <a:ext uri="http://schemas.microsoft.com/office/drawing/2008/diagram">
      <dsp:dataModelExt xmlns:dsp="http://schemas.microsoft.com/office/drawing/2008/diagram" relId="rId3" minVer="http://schemas.openxmlformats.org/drawingml/2006/diagram"/>
    </a:ext>
  </dgm:extLst>
</dgm:dataModel>
</file>

<file path=ppt/diagrams/drawing1.xml><?xml version="1.0" encoding="utf-8"?>
<dsp:drawing xmlns:dsp="http://schemas.microsoft.com/office/drawing/2008/diagram" xmlns:dgm="http://schemas.openxmlformats.org/drawingml/2006/diagram" xmlns:a="http://schemas.openxmlformats.org/drawingml/2006/main" xmlns:r="http://schemas.openxmlformats.org/officeDocument/2006/relationships">
  <dsp:spTree>
    <dsp:nvGrpSpPr>
      <dsp:cNvPr id="1248360999" name=""/>
      <dsp:cNvGrpSpPr/>
    </dsp:nvGrpSpPr>
    <dsp:grpSpPr bwMode="auto">
      <a:xfrm rot="0">
        <a:off x="0" y="0"/>
        <a:ext cx="5148942" cy="2293938"/>
        <a:chOff x="0" y="0"/>
        <a:chExt cx="5148942" cy="2293938"/>
      </a:xfrm>
    </dsp:grpSpPr>
    <dsp:sp modelId="{A316F058-BABB-4A60-B76C-F045DD5A7A5E}">
      <dsp:nvSpPr>
        <dsp:cNvPr id="1248361000" name=""/>
        <dsp:cNvSpPr/>
      </dsp:nvSpPr>
      <dsp:spPr bwMode="auto">
        <a:xfrm rot="0" flipH="0" flipV="0">
          <a:off x="1257006" y="1464710"/>
          <a:ext cx="0" cy="209244"/>
        </a:xfrm>
        <a:custGeom>
          <a:avLst/>
          <a:gdLst/>
          <a:ahLst/>
          <a:cxnLst/>
          <a:rect l="0" t="0" r="r" b="b"/>
          <a:pathLst>
            <a:path fill="norm" stroke="1" extrusionOk="0">
              <a:moveTo>
                <a:pt x="0" y="0"/>
              </a:moveTo>
              <a:lnTo>
                <a:pt x="0" y="112371"/>
              </a:lnTo>
              <a:lnTo>
                <a:pt x="0" y="112371"/>
              </a:lnTo>
              <a:lnTo>
                <a:pt x="0" y="209244"/>
              </a:lnTo>
            </a:path>
          </a:pathLst>
        </a:custGeom>
        <a:ln/>
      </dsp:spPr>
      <dsp:style>
        <a:lnRef idx="2">
          <a:schemeClr val="accent1">
            <a:shade val="80000"/>
          </a:schemeClr>
        </a:lnRef>
        <a:fillRef idx="0">
          <a:srgbClr val="000000"/>
        </a:fillRef>
        <a:effectRef idx="0">
          <a:srgbClr val="000000"/>
        </a:effectRef>
        <a:fontRef idx="minor"/>
      </dsp:style>
    </dsp:sp>
    <dsp:sp modelId="{2DCA4677-AF8E-463B-9FDC-1439009A462E}">
      <dsp:nvSpPr>
        <dsp:cNvPr id="1248361001" name=""/>
        <dsp:cNvSpPr/>
      </dsp:nvSpPr>
      <dsp:spPr bwMode="auto">
        <a:xfrm rot="0" flipH="0" flipV="0">
          <a:off x="1245096" y="635482"/>
          <a:ext cx="11909" cy="209244"/>
        </a:xfrm>
        <a:custGeom>
          <a:avLst/>
          <a:gdLst/>
          <a:ahLst/>
          <a:cxnLst/>
          <a:rect l="0" t="0" r="r" b="b"/>
          <a:pathLst>
            <a:path fill="norm" stroke="1" extrusionOk="0">
              <a:moveTo>
                <a:pt x="0" y="0"/>
              </a:moveTo>
              <a:lnTo>
                <a:pt x="0" y="112371"/>
              </a:lnTo>
              <a:lnTo>
                <a:pt x="11909" y="112371"/>
              </a:lnTo>
              <a:lnTo>
                <a:pt x="11909" y="209244"/>
              </a:lnTo>
            </a:path>
          </a:pathLst>
        </a:custGeom>
        <a:ln/>
      </dsp:spPr>
      <dsp:style>
        <a:lnRef idx="2">
          <a:schemeClr val="accent1">
            <a:shade val="60000"/>
          </a:schemeClr>
        </a:lnRef>
        <a:fillRef idx="0">
          <a:srgbClr val="000000"/>
        </a:fillRef>
        <a:effectRef idx="0">
          <a:srgbClr val="000000"/>
        </a:effectRef>
        <a:fontRef idx="minor"/>
      </dsp:style>
    </dsp:sp>
    <dsp:sp modelId="{6A54A7BE-196A-460C-A9CA-A8EF03338B70}">
      <dsp:nvSpPr>
        <dsp:cNvPr id="0" name=""/>
        <dsp:cNvSpPr/>
      </dsp:nvSpPr>
      <dsp:spPr bwMode="auto">
        <a:xfrm rot="0" flipH="0" flipV="0">
          <a:off x="935105" y="15499"/>
          <a:ext cx="619983" cy="619983"/>
        </a:xfrm>
        <a:prstGeom prst="ellipse">
          <a:avLst/>
        </a:prstGeom>
        <a:blipFill>
          <a:blip r:embed="rId1"/>
          <a:stretch/>
        </a:blipFill>
        <a:ln/>
      </dsp:spPr>
      <dsp:style>
        <a:lnRef idx="2">
          <a:schemeClr val="accent1">
            <a:shade val="80000"/>
          </a:schemeClr>
        </a:lnRef>
        <a:fillRef idx="1">
          <a:schemeClr val="lt1"/>
        </a:fillRef>
        <a:effectRef idx="0">
          <a:srgbClr val="000000"/>
        </a:effectRef>
        <a:fontRef idx="minor">
          <a:schemeClr val="lt1"/>
        </a:fontRef>
      </dsp:style>
    </dsp:sp>
    <dsp:sp modelId="{97DEE255-C959-4621-991A-6EAE694C20F3}">
      <dsp:nvSpPr>
        <dsp:cNvPr id="0" name=""/>
        <dsp:cNvSpPr/>
      </dsp:nvSpPr>
      <dsp:spPr bwMode="auto">
        <a:xfrm rot="0" flipH="0" flipV="0">
          <a:off x="1566998" y="0"/>
          <a:ext cx="929974" cy="619983"/>
        </a:xfrm>
        <a:prstGeom prst="rect">
          <a:avLst/>
        </a:prstGeom>
        <a:ln/>
      </dsp:spPr>
      <dsp:style>
        <a:lnRef idx="0">
          <a:srgbClr val="000000"/>
        </a:lnRef>
        <a:fillRef idx="0">
          <a:schemeClr val="lt1">
            <a:alpha val="0"/>
          </a:schemeClr>
        </a:fillRef>
        <a:effectRef idx="0">
          <a:srgbClr val="000000"/>
        </a:effectRef>
        <a:fontRef idx="minor"/>
      </dsp:style>
      <dsp:txBody>
        <a:bodyPr vertOverflow="overflow" horzOverflow="overflow" vert="horz" wrap="square" lIns="91440" tIns="45720" rIns="91440" bIns="45720" numCol="1" spcCol="0" rtlCol="0" fromWordArt="0" anchor="ctr" anchorCtr="0" forceAA="0" upright="0" compatLnSpc="0"/>
        <a:p>
          <a:pPr algn="l">
            <a:lnSpc>
              <a:spcPct val="90000"/>
            </a:lnSpc>
            <a:spcAft>
              <a:spcPts val="545"/>
            </a:spcAft>
            <a:defRPr/>
          </a:pPr>
          <a:r>
            <a:rPr lang="es-CO" b="1">
              <a:latin typeface="Aptos Display"/>
            </a:rPr>
            <a:t>0.0</a:t>
          </a:r>
          <a:r>
            <a:rPr lang="es-ES" b="1">
              <a:latin typeface="Aptos Display"/>
            </a:rPr>
            <a:t>185</a:t>
          </a:r>
          <a:r>
            <a:rPr lang="es-CO" b="1">
              <a:latin typeface="Aptos Display"/>
            </a:rPr>
            <a:t>%</a:t>
          </a:r>
          <a:endParaRPr b="1"/>
        </a:p>
      </dsp:txBody>
      <dsp:txXfrm rot="0">
        <a:off x="1566998" y="0"/>
        <a:ext cx="929974" cy="619983"/>
      </dsp:txXfrm>
    </dsp:sp>
    <dsp:sp modelId="{CAABF44B-6BB4-4195-8BA9-F52D8F8F45BE}">
      <dsp:nvSpPr>
        <dsp:cNvPr id="0" name=""/>
        <dsp:cNvSpPr/>
      </dsp:nvSpPr>
      <dsp:spPr bwMode="auto">
        <a:xfrm rot="0" flipH="0" flipV="0">
          <a:off x="947014" y="844727"/>
          <a:ext cx="619983" cy="619983"/>
        </a:xfrm>
        <a:prstGeom prst="ellipse">
          <a:avLst/>
        </a:prstGeom>
        <a:blipFill>
          <a:blip r:embed="rId2"/>
          <a:stretch/>
        </a:blipFill>
        <a:ln/>
      </dsp:spPr>
      <dsp:style>
        <a:lnRef idx="2">
          <a:schemeClr val="accent1">
            <a:shade val="80000"/>
          </a:schemeClr>
        </a:lnRef>
        <a:fillRef idx="1">
          <a:schemeClr val="lt1"/>
        </a:fillRef>
        <a:effectRef idx="0">
          <a:srgbClr val="000000"/>
        </a:effectRef>
        <a:fontRef idx="minor">
          <a:schemeClr val="lt1"/>
        </a:fontRef>
      </dsp:style>
    </dsp:sp>
    <dsp:sp modelId="{A9490AB7-1AAA-4003-9ED3-E47ABE84D744}">
      <dsp:nvSpPr>
        <dsp:cNvPr id="0" name=""/>
        <dsp:cNvSpPr/>
      </dsp:nvSpPr>
      <dsp:spPr bwMode="auto">
        <a:xfrm rot="0" flipH="0" flipV="0">
          <a:off x="1566998" y="829227"/>
          <a:ext cx="929974" cy="619983"/>
        </a:xfrm>
        <a:prstGeom prst="rect">
          <a:avLst/>
        </a:prstGeom>
        <a:ln/>
      </dsp:spPr>
      <dsp:style>
        <a:lnRef idx="0">
          <a:srgbClr val="000000"/>
        </a:lnRef>
        <a:fillRef idx="0">
          <a:schemeClr val="lt1">
            <a:alpha val="0"/>
          </a:schemeClr>
        </a:fillRef>
        <a:effectRef idx="0">
          <a:srgbClr val="000000"/>
        </a:effectRef>
        <a:fontRef idx="minor"/>
      </dsp:style>
      <dsp:txBody>
        <a:bodyPr vertOverflow="overflow" horzOverflow="overflow" vert="horz" wrap="square" lIns="91440" tIns="45720" rIns="91440" bIns="45720" numCol="1" spcCol="0" rtlCol="0" fromWordArt="0" anchor="ctr" anchorCtr="0" forceAA="0" upright="0" compatLnSpc="0"/>
        <a:p>
          <a:pPr algn="l">
            <a:lnSpc>
              <a:spcPct val="90000"/>
            </a:lnSpc>
            <a:defRPr/>
          </a:pPr>
          <a:r>
            <a:rPr lang="es-CO"/>
            <a:t>Duplicados</a:t>
          </a:r>
          <a:endParaRPr/>
        </a:p>
      </dsp:txBody>
      <dsp:txXfrm rot="0">
        <a:off x="1566998" y="829227"/>
        <a:ext cx="929974" cy="619983"/>
      </dsp:txXfrm>
    </dsp:sp>
    <dsp:sp modelId="{4BD050C0-A29B-4F31-99FF-4886C11E314D}">
      <dsp:nvSpPr>
        <dsp:cNvPr id="0" name=""/>
        <dsp:cNvSpPr/>
      </dsp:nvSpPr>
      <dsp:spPr bwMode="auto">
        <a:xfrm rot="0" flipH="0" flipV="0">
          <a:off x="947014" y="1673954"/>
          <a:ext cx="619983" cy="619983"/>
        </a:xfrm>
        <a:prstGeom prst="ellipse">
          <a:avLst/>
        </a:prstGeom>
        <a:blipFill>
          <a:blip r:embed="rId3"/>
          <a:stretch/>
        </a:blipFill>
        <a:ln/>
      </dsp:spPr>
      <dsp:style>
        <a:lnRef idx="2">
          <a:schemeClr val="accent1">
            <a:shade val="80000"/>
          </a:schemeClr>
        </a:lnRef>
        <a:fillRef idx="1">
          <a:schemeClr val="lt1"/>
        </a:fillRef>
        <a:effectRef idx="0">
          <a:srgbClr val="000000"/>
        </a:effectRef>
        <a:fontRef idx="minor">
          <a:schemeClr val="lt1"/>
        </a:fontRef>
      </dsp:style>
    </dsp:sp>
    <dsp:sp modelId="{2422616C-9AFD-4D43-83B4-1CA640C83F0A}">
      <dsp:nvSpPr>
        <dsp:cNvPr id="0" name=""/>
        <dsp:cNvSpPr/>
      </dsp:nvSpPr>
      <dsp:spPr bwMode="auto">
        <a:xfrm rot="0" flipH="0" flipV="0">
          <a:off x="1566998" y="1658455"/>
          <a:ext cx="929974" cy="619983"/>
        </a:xfrm>
        <a:prstGeom prst="rect">
          <a:avLst/>
        </a:prstGeom>
        <a:ln/>
      </dsp:spPr>
      <dsp:style>
        <a:lnRef idx="0">
          <a:srgbClr val="000000"/>
        </a:lnRef>
        <a:fillRef idx="0">
          <a:schemeClr val="lt1">
            <a:alpha val="0"/>
          </a:schemeClr>
        </a:fillRef>
        <a:effectRef idx="0">
          <a:srgbClr val="000000"/>
        </a:effectRef>
        <a:fontRef idx="minor"/>
      </dsp:style>
      <dsp:txBody>
        <a:bodyPr vertOverflow="overflow" horzOverflow="overflow" vert="horz" wrap="square" lIns="91440" tIns="45720" rIns="91440" bIns="45720" numCol="1" spcCol="0" rtlCol="0" fromWordArt="0" anchor="ctr" anchorCtr="0" forceAA="0" upright="0" compatLnSpc="0"/>
        <a:p>
          <a:pPr algn="l">
            <a:lnSpc>
              <a:spcPct val="90000"/>
            </a:lnSpc>
            <a:spcAft>
              <a:spcPts val="545"/>
            </a:spcAft>
            <a:defRPr/>
          </a:pPr>
          <a:r>
            <a:rPr lang="es-CO">
              <a:latin typeface="Aptos Display"/>
            </a:rPr>
            <a:t> </a:t>
          </a:r>
          <a:r>
            <a:rPr lang="es-ES">
              <a:latin typeface="Aptos Display"/>
            </a:rPr>
            <a:t>0</a:t>
          </a:r>
          <a:r>
            <a:rPr lang="es-CO">
              <a:latin typeface="Aptos Display"/>
            </a:rPr>
            <a:t> registros</a:t>
          </a:r>
          <a:endParaRPr/>
        </a:p>
      </dsp:txBody>
      <dsp:txXfrm rot="0">
        <a:off x="1566998" y="1658455"/>
        <a:ext cx="929974" cy="619983"/>
      </dsp:txXfrm>
    </dsp:sp>
    <dsp:sp modelId="{C3452870-4E31-4E2D-AFAA-593197065E50}">
      <dsp:nvSpPr>
        <dsp:cNvPr id="0" name=""/>
        <dsp:cNvSpPr/>
      </dsp:nvSpPr>
      <dsp:spPr bwMode="auto">
        <a:xfrm rot="0" flipH="0" flipV="0">
          <a:off x="2651968" y="15499"/>
          <a:ext cx="619983" cy="619983"/>
        </a:xfrm>
        <a:prstGeom prst="ellipse">
          <a:avLst/>
        </a:prstGeom>
        <a:blipFill>
          <a:blip r:embed="rId4"/>
          <a:stretch/>
        </a:blipFill>
        <a:ln/>
      </dsp:spPr>
      <dsp:style>
        <a:lnRef idx="2">
          <a:schemeClr val="accent1">
            <a:shade val="80000"/>
          </a:schemeClr>
        </a:lnRef>
        <a:fillRef idx="1">
          <a:schemeClr val="lt1"/>
        </a:fillRef>
        <a:effectRef idx="0">
          <a:srgbClr val="000000"/>
        </a:effectRef>
        <a:fontRef idx="minor">
          <a:schemeClr val="lt1"/>
        </a:fontRef>
      </dsp:style>
    </dsp:sp>
    <dsp:sp modelId="{85B5F5E4-7770-472C-9DDA-BEBADF832F9D}">
      <dsp:nvSpPr>
        <dsp:cNvPr id="0" name=""/>
        <dsp:cNvSpPr/>
      </dsp:nvSpPr>
      <dsp:spPr bwMode="auto">
        <a:xfrm rot="0" flipH="0" flipV="0">
          <a:off x="3271952" y="0"/>
          <a:ext cx="929974" cy="619983"/>
        </a:xfrm>
        <a:prstGeom prst="rect">
          <a:avLst/>
        </a:prstGeom>
        <a:ln/>
      </dsp:spPr>
      <dsp:style>
        <a:lnRef idx="0">
          <a:srgbClr val="000000"/>
        </a:lnRef>
        <a:fillRef idx="0">
          <a:schemeClr val="lt1">
            <a:alpha val="0"/>
          </a:schemeClr>
        </a:fillRef>
        <a:effectRef idx="0">
          <a:srgbClr val="000000"/>
        </a:effectRef>
        <a:fontRef idx="minor"/>
      </dsp:style>
      <dsp:txBody>
        <a:bodyPr vertOverflow="overflow" horzOverflow="overflow" vert="horz" wrap="square" lIns="91440" tIns="45720" rIns="91440" bIns="45720" numCol="1" spcCol="0" rtlCol="0" fromWordArt="0" anchor="ctr" anchorCtr="0" forceAA="0" upright="0" compatLnSpc="0"/>
        <a:p>
          <a:pPr algn="l">
            <a:lnSpc>
              <a:spcPct val="90000"/>
            </a:lnSpc>
            <a:spcAft>
              <a:spcPts val="545"/>
            </a:spcAft>
            <a:defRPr/>
          </a:pPr>
          <a:r>
            <a:rPr lang="es-CO" b="1">
              <a:latin typeface="Aptos Display"/>
            </a:rPr>
            <a:t>99.9</a:t>
          </a:r>
          <a:r>
            <a:rPr lang="es-ES" b="1">
              <a:latin typeface="Aptos Display"/>
            </a:rPr>
            <a:t>8</a:t>
          </a:r>
          <a:r>
            <a:rPr lang="es-CO" b="1">
              <a:latin typeface="Aptos Display"/>
            </a:rPr>
            <a:t>%</a:t>
          </a:r>
          <a:endParaRPr b="1"/>
        </a:p>
      </dsp:txBody>
      <dsp:txXfrm rot="0">
        <a:off x="3271952" y="0"/>
        <a:ext cx="929974" cy="619983"/>
      </dsp:txXfrm>
    </dsp:sp>
  </dsp:spTree>
</dsp:drawing>
</file>

<file path=ppt/diagrams/layout1.xml><?xml version="1.0" encoding="utf-8"?>
<dgm:layoutDef xmlns:dgm="http://schemas.openxmlformats.org/drawingml/2006/diagram" xmlns:a="http://schemas.openxmlformats.org/drawingml/2006/main" xmlns:r="http://schemas.openxmlformats.org/officeDocument/2006/relationships"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type="node">
          <dgm:prSet phldr="1"/>
        </dgm:pt>
        <dgm:pt modelId="2" type="node">
          <dgm:prSet phldr="1"/>
        </dgm:pt>
        <dgm:pt modelId="21" type="node">
          <dgm:prSet phldr="1"/>
        </dgm:pt>
        <dgm:pt modelId="22" type="node">
          <dgm:prSet phldr="1"/>
        </dgm:pt>
        <dgm:pt modelId="3" type="node">
          <dgm:prSet phldr="1"/>
        </dgm:pt>
        <dgm:pt modelId="31" type="node">
          <dgm:prSet phldr="1"/>
        </dgm:pt>
      </dgm:ptLst>
      <dgm:cxnLst>
        <dgm:cxn modelId="4" type="parOf" srcId="0" destId="1" srcOrd="0" destOrd="0"/>
        <dgm:cxn modelId="5" type="parOf" srcId="1" destId="2" srcOrd="0" destOrd="0"/>
        <dgm:cxn modelId="6" type="parOf" srcId="1" destId="3" srcOrd="1" destOrd="0"/>
        <dgm:cxn modelId="23" type="parOf" srcId="2" destId="21" srcOrd="0" destOrd="0"/>
        <dgm:cxn modelId="24" type="parOf" srcId="2" destId="22" srcOrd="1" destOrd="0"/>
        <dgm:cxn modelId="33" type="parOf" srcId="3" destId="31" srcOrd="0" destOrd="0"/>
      </dgm:cxnLst>
      <dgm:bg/>
      <dgm:whole/>
    </dgm:dataModel>
  </dgm:sampData>
  <dgm:styleData>
    <dgm:dataModel>
      <dgm:ptLst>
        <dgm:pt modelId="0" type="doc"/>
        <dgm:pt modelId="1" type="node"/>
        <dgm:pt modelId="11" type="node"/>
        <dgm:pt modelId="12" type="node"/>
      </dgm:ptLst>
      <dgm:cxnLst>
        <dgm:cxn modelId="2" type="parOf" srcId="0" destId="1" srcOrd="0" destOrd="0"/>
        <dgm:cxn modelId="13" type="parOf" srcId="1" destId="11" srcOrd="0" destOrd="0"/>
        <dgm:cxn modelId="14" type="parOf" srcId="1" destId="12" srcOrd="1" destOrd="0"/>
      </dgm:cxnLst>
      <dgm:bg/>
      <dgm:whole/>
    </dgm:dataModel>
  </dgm:styleData>
  <dgm:clrData>
    <dgm:dataModel>
      <dgm:ptLst>
        <dgm:pt modelId="0" type="doc"/>
        <dgm:pt modelId="1" type="node"/>
        <dgm:pt modelId="2" type="node"/>
        <dgm:pt modelId="21" type="node"/>
        <dgm:pt modelId="211" type="node"/>
        <dgm:pt modelId="3" type="node"/>
        <dgm:pt modelId="31" type="node"/>
        <dgm:pt modelId="311" type="node"/>
      </dgm:ptLst>
      <dgm:cxnLst>
        <dgm:cxn modelId="4" type="parOf" srcId="0" destId="1" srcOrd="0" destOrd="0"/>
        <dgm:cxn modelId="5" type="parOf" srcId="1" destId="2" srcOrd="0" destOrd="0"/>
        <dgm:cxn modelId="6" type="parOf" srcId="1" destId="3" srcOrd="1" destOrd="0"/>
        <dgm:cxn modelId="23" type="parOf" srcId="2" destId="21" srcOrd="0" destOrd="0"/>
        <dgm:cxn modelId="24" type="parOf" srcId="21" destId="211" srcOrd="0" destOrd="0"/>
        <dgm:cxn modelId="33" type="parOf" srcId="3" destId="31" srcOrd="0" destOrd="0"/>
        <dgm:cxn modelId="34" type="parOf" srcId="31" destId="311" srcOrd="0" destOrd="0"/>
      </dgm:cxnLst>
      <dgm:bg/>
      <dgm:whole/>
    </dgm:dataModel>
  </dgm:clrData>
  <dgm:layoutNode name="hierChild1">
    <dgm:shape rot="0.000000" type="none" r:blip="" blipPhldr="0" lkTxEntry="0" zOrderOff="0" hideGeom="0">
      <dgm:adjLst/>
    </dgm:shape>
    <dgm:presOf/>
    <dgm:constrLst>
      <dgm:constr type="primFontSz" for="des" ptType="node" refPtType="all" refType="none" refFor="self" op="equ" fact="1.000000" val="65"/>
      <dgm:constr type="w" for="des" forName="composite" ptType="all" refPtType="all" refType="w" refFor="self" op="none" fact="1.000000" val="0"/>
      <dgm:constr type="h" for="des" forName="composite" ptType="all" refPtType="all" refType="w" refFor="des" refForName="composite" op="none" fact="0.500000" val="0"/>
      <dgm:constr type="w" for="des" forName="composite2" ptType="all" refPtType="all" refType="w" refFor="des" refForName="composite" op="none" fact="1.000000" val="0"/>
      <dgm:constr type="h" for="des" forName="composite2" ptType="all" refPtType="all" refType="h" refFor="des" refForName="composite" op="none" fact="1.000000" val="0"/>
      <dgm:constr type="w" for="des" forName="composite3" ptType="all" refPtType="all" refType="w" refFor="des" refForName="composite" op="none" fact="1.000000" val="0"/>
      <dgm:constr type="h" for="des" forName="composite3" ptType="all" refPtType="all" refType="h" refFor="des" refForName="composite" op="none" fact="1.000000" val="0"/>
      <dgm:constr type="w" for="des" forName="composite4" ptType="all" refPtType="all" refType="w" refFor="des" refForName="composite" op="none" fact="1.000000" val="0"/>
      <dgm:constr type="h" for="des" forName="composite4" ptType="all" refPtType="all" refType="h" refFor="des" refForName="composite" op="none" fact="1.000000" val="0"/>
      <dgm:constr type="w" for="des" forName="composite5" ptType="all" refPtType="all" refType="w" refFor="des" refForName="composite" op="none" fact="1.000000" val="0"/>
      <dgm:constr type="h" for="des" forName="composite5" ptType="all" refPtType="all" refType="h" refFor="des" refForName="composite" op="none" fact="1.000000" val="0"/>
      <dgm:constr type="sibSp" for="self" ptType="all" refPtType="all" refType="w" refFor="des" refForName="composite" op="none" fact="0.100000" val="0"/>
      <dgm:constr type="sibSp" for="des" forName="hierChild2" ptType="all" refPtType="all" refType="sibSp" refFor="self" op="none" fact="1.000000" val="0"/>
      <dgm:constr type="sibSp" for="des" forName="hierChild3" ptType="all" refPtType="all" refType="sibSp" refFor="self" op="none" fact="1.000000" val="0"/>
      <dgm:constr type="sibSp" for="des" forName="hierChild4" ptType="all" refPtType="all" refType="sibSp" refFor="self" op="none" fact="1.000000" val="0"/>
      <dgm:constr type="sibSp" for="des" forName="hierChild5" ptType="all" refPtType="all" refType="sibSp" refFor="self" op="none" fact="1.000000" val="0"/>
      <dgm:constr type="sibSp" for="des" forName="hierChild6" ptType="all" refPtType="all" refType="sibSp" refFor="self" op="none" fact="1.000000" val="0"/>
      <dgm:constr type="sp" for="des" forName="hierRoot1" ptType="all" refPtType="all" refType="h" refFor="des" refForName="composite" op="none" fact="0.250000" val="0"/>
      <dgm:constr type="sp" for="des" forName="hierRoot2" ptType="all" refPtType="all" refType="sp" refFor="des" refForName="hierRoot1" op="none" fact="1.000000" val="0"/>
      <dgm:constr type="sp" for="des" forName="hierRoot3" ptType="all" refPtType="all" refType="sp" refFor="des" refForName="hierRoot1" op="none" fact="1.000000" val="0"/>
      <dgm:constr type="sp" for="des" forName="hierRoot4" ptType="all" refPtType="all" refType="sp" refFor="des" refForName="hierRoot1" op="none" fact="1.000000" val="0"/>
      <dgm:constr type="sp" for="des" forName="hierRoot5" ptType="all" refPtType="all" refType="sp" refFor="des" refForName="hierRoot1" op="none" fact="1.000000" val="0"/>
    </dgm:constrLst>
    <dgm:ruleLst/>
    <dgm:varLst>
      <dgm:chPref val="1"/>
      <dgm:dir val="norm"/>
      <dgm:animOne val="branch"/>
      <dgm:animLvl val="lvl"/>
      <dgm:resizeHandles val="exact"/>
    </dgm:varLst>
    <dgm:choose name="Name0">
      <dgm:if name="Name1" func="var" arg="dir" op="equ" val="norm">
        <dgm:alg type="hierChild">
          <dgm:param type="linDir" val="fromL"/>
        </dgm:alg>
      </dgm:if>
      <dgm:else name="Name2">
        <dgm:alg type="hierChild">
          <dgm:param type="linDir" val="fromR"/>
        </dgm:alg>
      </dgm:else>
    </dgm:choose>
    <dgm:forEach name="Name3" axis="ch">
      <dgm:forEach name="Name4" axis="self" ptType="node">
        <dgm:layoutNode name="hierRoot1">
          <dgm:alg type="hierRoot"/>
          <dgm:shape rot="0.000000" type="none" r:blip="" blipPhldr="0" lkTxEntry="0" zOrderOff="0" hideGeom="0">
            <dgm:adjLst/>
          </dgm:shape>
          <dgm:presOf/>
          <dgm:constrLst>
            <dgm:constr type="bendDist" for="des" ptType="parTrans" refPtType="all" refType="sp" refFor="self" op="none" fact="0.500000" val="0"/>
          </dgm:constrLst>
          <dgm:ruleLst/>
          <dgm:layoutNode name="composite">
            <dgm:alg type="composite"/>
            <dgm:shape rot="0.000000" type="none" r:blip="" blipPhldr="0" lkTxEntry="0" zOrderOff="0" hideGeom="0">
              <dgm:adjLst/>
            </dgm:shape>
            <dgm:presOf/>
            <dgm:constrLst>
              <dgm:constr type="h" for="ch" forName="image" ptType="all" refPtType="all" refType="h" refFor="self" op="none" fact="0.800000" val="0"/>
              <dgm:constr type="w" for="ch" forName="image" ptType="all" refPtType="all" refType="h" refFor="ch" refForName="image" op="none" fact="1.000000" val="0"/>
              <dgm:constr type="t" for="ch" forName="image" ptType="all" refPtType="all" refType="h" refFor="self" op="none" fact="0.100000" val="0"/>
              <dgm:constr type="l" for="ch" forName="image" ptType="all" refPtType="all" refType="none" refFor="self" op="none" fact="1.000000" val="0"/>
              <dgm:constr type="w" for="ch" forName="text" ptType="all" refPtType="all" refType="w" refFor="self" op="none" fact="0.600000" val="0"/>
              <dgm:constr type="h" for="ch" forName="text" ptType="all" refPtType="all" refType="h" refFor="self" op="none" fact="0.800000" val="0"/>
              <dgm:constr type="t" for="ch" forName="text" ptType="all" refPtType="all" refType="w" refFor="self" op="none" fact="0.040000" val="0"/>
              <dgm:constr type="l" for="ch" forName="text" ptType="all" refPtType="all" refType="w" refFor="self" op="none" fact="0.400000" val="0"/>
            </dgm:constrLst>
            <dgm:ruleLst/>
            <dgm:layoutNode name="image" styleLbl="node0">
              <dgm:alg type="sp"/>
              <dgm:shape rot="0.000000" type="ellipse" r:blip="" blipPhldr="1" lkTxEntry="0" zOrderOff="0" hideGeom="0">
                <dgm:adjLst/>
              </dgm:shape>
              <dgm:presOf/>
              <dgm:constrLst/>
              <dgm:ruleLst/>
            </dgm:layoutNode>
            <dgm:layoutNode name="text" styleLbl="revTx">
              <dgm:alg type="tx">
                <dgm:param type="parTxLTRAlign" val="l"/>
                <dgm:param type="parTxRTLAlign" val="r"/>
              </dgm:alg>
              <dgm:shape rot="0.000000" type="rect" r:blip="" blipPhldr="0" lkTxEntry="0" zOrderOff="0" hideGeom="0">
                <dgm:adjLst/>
              </dgm:shape>
              <dgm:presOf axis="self"/>
              <dgm:constrLst>
                <dgm:constr type="tMarg" for="self" ptType="all" refPtType="all" refType="primFontSz" refFor="self" op="none" fact="0.300000" val="0"/>
                <dgm:constr type="bMarg" for="self" ptType="all" refPtType="all" refType="primFontSz" refFor="self" op="none" fact="0.300000" val="0"/>
                <dgm:constr type="lMarg" for="self" ptType="all" refPtType="all" refType="primFontSz" refFor="self" op="none" fact="0.300000" val="0"/>
                <dgm:constr type="rMarg" for="self" ptType="all" refPtType="all" refType="primFontSz" refFor="self" op="none" fact="0.300000" val="0"/>
              </dgm:constrLst>
              <dgm:ruleLst>
                <dgm:rule type="primFontSz" for="self" ptType="all" val="5" fact="NaN" max="NaN"/>
              </dgm:ruleLst>
              <dgm:varLst>
                <dgm:chPref val="3"/>
              </dgm:varLst>
            </dgm:layoutNode>
          </dgm:layoutNode>
          <dgm:layoutNode name="hierChild2">
            <dgm:shape rot="0.000000" type="none" r:blip="" blipPhldr="0" lkTxEntry="0" zOrderOff="0" hideGeom="0">
              <dgm:adjLst/>
            </dgm:shape>
            <dgm:presOf/>
            <dgm:constrLst/>
            <dgm:ruleLst/>
            <dgm:choose name="Name5">
              <dgm:if name="Name6" func="var" arg="dir" op="equ" val="norm">
                <dgm:alg type="hierChild">
                  <dgm:param type="linDir" val="fromL"/>
                </dgm:alg>
              </dgm:if>
              <dgm:else name="Name7">
                <dgm:alg type="hierChild">
                  <dgm:param type="linDir" val="fromR"/>
                </dgm:alg>
              </dgm:else>
            </dgm:choose>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rot="0.000000" type="conn" r:blip="" blipPhldr="0" lkTxEntry="0" zOrderOff="-999" hideGeom="0">
                    <dgm:adjLst/>
                  </dgm:shape>
                  <dgm:presOf axis="self"/>
                  <dgm:constrLst>
                    <dgm:constr type="begPad" for="self" ptType="all" refPtType="all" refType="none" refFor="self" op="none" fact="1.000000" val="0"/>
                    <dgm:constr type="endPad" for="self" ptType="all" refPtType="all" refType="none" refFor="self" op="none" fact="1.000000" val="0"/>
                  </dgm:constrLst>
                  <dgm:ruleLst/>
                </dgm:layoutNode>
              </dgm:forEach>
              <dgm:forEach name="Name11" axis="self" ptType="node">
                <dgm:layoutNode name="hierRoot2">
                  <dgm:alg type="hierRoot"/>
                  <dgm:shape rot="0.000000" type="none" r:blip="" blipPhldr="0" lkTxEntry="0" zOrderOff="0" hideGeom="0">
                    <dgm:adjLst/>
                  </dgm:shape>
                  <dgm:presOf/>
                  <dgm:constrLst>
                    <dgm:constr type="bendDist" for="des" ptType="parTrans" refPtType="all" refType="sp" refFor="self" op="none" fact="0.500000" val="0"/>
                  </dgm:constrLst>
                  <dgm:ruleLst/>
                  <dgm:layoutNode name="composite2">
                    <dgm:alg type="composite"/>
                    <dgm:shape rot="0.000000" type="none" r:blip="" blipPhldr="0" lkTxEntry="0" zOrderOff="0" hideGeom="0">
                      <dgm:adjLst/>
                    </dgm:shape>
                    <dgm:presOf/>
                    <dgm:constrLst>
                      <dgm:constr type="h" for="ch" forName="image2" ptType="all" refPtType="all" refType="h" refFor="self" op="none" fact="0.800000" val="0"/>
                      <dgm:constr type="w" for="ch" forName="image2" ptType="all" refPtType="all" refType="h" refFor="ch" refForName="image2" op="none" fact="1.000000" val="0"/>
                      <dgm:constr type="t" for="ch" forName="image2" ptType="all" refPtType="all" refType="h" refFor="self" op="none" fact="0.100000" val="0"/>
                      <dgm:constr type="l" for="ch" forName="image2" ptType="all" refPtType="all" refType="none" refFor="self" op="none" fact="1.000000" val="0"/>
                      <dgm:constr type="w" for="ch" forName="text2" ptType="all" refPtType="all" refType="w" refFor="self" op="none" fact="0.600000" val="0"/>
                      <dgm:constr type="h" for="ch" forName="text2" ptType="all" refPtType="all" refType="h" refFor="self" op="none" fact="0.800000" val="0"/>
                      <dgm:constr type="t" for="ch" forName="text2" ptType="all" refPtType="all" refType="w" refFor="self" op="none" fact="0.040000" val="0"/>
                      <dgm:constr type="l" for="ch" forName="text2" ptType="all" refPtType="all" refType="w" refFor="self" op="none" fact="0.400000" val="0"/>
                    </dgm:constrLst>
                    <dgm:ruleLst/>
                    <dgm:layoutNode name="image2">
                      <dgm:alg type="sp"/>
                      <dgm:shape rot="0.000000" type="ellipse" r:blip="" blipPhldr="1" lkTxEntry="0" zOrderOff="0" hideGeom="0">
                        <dgm:adjLst/>
                      </dgm:shape>
                      <dgm:presOf/>
                      <dgm:constrLst/>
                      <dgm:ruleLst/>
                    </dgm:layoutNode>
                    <dgm:layoutNode name="text2" styleLbl="revTx">
                      <dgm:alg type="tx">
                        <dgm:param type="parTxLTRAlign" val="l"/>
                        <dgm:param type="parTxRTLAlign" val="r"/>
                      </dgm:alg>
                      <dgm:shape rot="0.000000" type="rect" r:blip="" blipPhldr="0" lkTxEntry="0" zOrderOff="0" hideGeom="0">
                        <dgm:adjLst/>
                      </dgm:shape>
                      <dgm:presOf axis="self"/>
                      <dgm:constrLst>
                        <dgm:constr type="tMarg" for="self" ptType="all" refPtType="all" refType="primFontSz" refFor="self" op="none" fact="0.300000" val="0"/>
                        <dgm:constr type="bMarg" for="self" ptType="all" refPtType="all" refType="primFontSz" refFor="self" op="none" fact="0.300000" val="0"/>
                        <dgm:constr type="lMarg" for="self" ptType="all" refPtType="all" refType="primFontSz" refFor="self" op="none" fact="0.300000" val="0"/>
                        <dgm:constr type="rMarg" for="self" ptType="all" refPtType="all" refType="primFontSz" refFor="self" op="none" fact="0.300000" val="0"/>
                      </dgm:constrLst>
                      <dgm:ruleLst>
                        <dgm:rule type="primFontSz" for="self" ptType="all" val="5" fact="NaN" max="NaN"/>
                      </dgm:ruleLst>
                      <dgm:varLst>
                        <dgm:chPref val="3"/>
                      </dgm:varLst>
                    </dgm:layoutNode>
                  </dgm:layoutNode>
                  <dgm:layoutNode name="hierChild3">
                    <dgm:shape rot="0.000000" type="none" r:blip="" blipPhldr="0" lkTxEntry="0" zOrderOff="0" hideGeom="0">
                      <dgm:adjLst/>
                    </dgm:shape>
                    <dgm:presOf/>
                    <dgm:constrLst/>
                    <dgm:ruleLst/>
                    <dgm:choose name="Name12">
                      <dgm:if name="Name13" func="var" arg="dir" op="equ" val="norm">
                        <dgm:alg type="hierChild">
                          <dgm:param type="linDir" val="fromL"/>
                        </dgm:alg>
                      </dgm:if>
                      <dgm:else name="Name14">
                        <dgm:alg type="hierChild">
                          <dgm:param type="linDir" val="fromR"/>
                        </dgm:alg>
                      </dgm:else>
                    </dgm:choose>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rot="0.000000" type="conn" r:blip="" blipPhldr="0" lkTxEntry="0" zOrderOff="-999" hideGeom="0">
                            <dgm:adjLst/>
                          </dgm:shape>
                          <dgm:presOf axis="self"/>
                          <dgm:constrLst>
                            <dgm:constr type="begPad" for="self" ptType="all" refPtType="all" refType="none" refFor="self" op="none" fact="1.000000" val="0"/>
                            <dgm:constr type="endPad" for="self" ptType="all" refPtType="all" refType="none" refFor="self" op="none" fact="1.000000" val="0"/>
                          </dgm:constrLst>
                          <dgm:ruleLst/>
                        </dgm:layoutNode>
                      </dgm:forEach>
                      <dgm:forEach name="Name18" axis="self" ptType="node">
                        <dgm:layoutNode name="hierRoot3">
                          <dgm:alg type="hierRoot"/>
                          <dgm:shape rot="0.000000" type="none" r:blip="" blipPhldr="0" lkTxEntry="0" zOrderOff="0" hideGeom="0">
                            <dgm:adjLst/>
                          </dgm:shape>
                          <dgm:presOf/>
                          <dgm:constrLst>
                            <dgm:constr type="bendDist" for="des" ptType="parTrans" refPtType="all" refType="sp" refFor="self" op="none" fact="0.500000" val="0"/>
                          </dgm:constrLst>
                          <dgm:ruleLst/>
                          <dgm:layoutNode name="composite3">
                            <dgm:alg type="composite"/>
                            <dgm:shape rot="0.000000" type="none" r:blip="" blipPhldr="0" lkTxEntry="0" zOrderOff="0" hideGeom="0">
                              <dgm:adjLst/>
                            </dgm:shape>
                            <dgm:presOf/>
                            <dgm:constrLst>
                              <dgm:constr type="h" for="ch" forName="image3" ptType="all" refPtType="all" refType="h" refFor="self" op="none" fact="0.800000" val="0"/>
                              <dgm:constr type="w" for="ch" forName="image3" ptType="all" refPtType="all" refType="h" refFor="ch" refForName="image3" op="none" fact="1.000000" val="0"/>
                              <dgm:constr type="t" for="ch" forName="image3" ptType="all" refPtType="all" refType="h" refFor="self" op="none" fact="0.100000" val="0"/>
                              <dgm:constr type="l" for="ch" forName="image3" ptType="all" refPtType="all" refType="none" refFor="self" op="none" fact="1.000000" val="0"/>
                              <dgm:constr type="w" for="ch" forName="text3" ptType="all" refPtType="all" refType="w" refFor="self" op="none" fact="0.600000" val="0"/>
                              <dgm:constr type="h" for="ch" forName="text3" ptType="all" refPtType="all" refType="h" refFor="self" op="none" fact="0.800000" val="0"/>
                              <dgm:constr type="t" for="ch" forName="text3" ptType="all" refPtType="all" refType="w" refFor="self" op="none" fact="0.040000" val="0"/>
                              <dgm:constr type="l" for="ch" forName="text3" ptType="all" refPtType="all" refType="w" refFor="self" op="none" fact="0.400000" val="0"/>
                            </dgm:constrLst>
                            <dgm:ruleLst/>
                            <dgm:layoutNode name="image3">
                              <dgm:alg type="sp"/>
                              <dgm:shape rot="0.000000" type="ellipse" r:blip="" blipPhldr="1" lkTxEntry="0" zOrderOff="0" hideGeom="0">
                                <dgm:adjLst/>
                              </dgm:shape>
                              <dgm:presOf/>
                              <dgm:constrLst/>
                              <dgm:ruleLst/>
                            </dgm:layoutNode>
                            <dgm:layoutNode name="text3" styleLbl="revTx">
                              <dgm:alg type="tx">
                                <dgm:param type="parTxLTRAlign" val="l"/>
                                <dgm:param type="parTxRTLAlign" val="r"/>
                              </dgm:alg>
                              <dgm:shape rot="0.000000" type="rect" r:blip="" blipPhldr="0" lkTxEntry="0" zOrderOff="0" hideGeom="0">
                                <dgm:adjLst/>
                              </dgm:shape>
                              <dgm:presOf axis="self"/>
                              <dgm:constrLst>
                                <dgm:constr type="tMarg" for="self" ptType="all" refPtType="all" refType="primFontSz" refFor="self" op="none" fact="0.300000" val="0"/>
                                <dgm:constr type="bMarg" for="self" ptType="all" refPtType="all" refType="primFontSz" refFor="self" op="none" fact="0.300000" val="0"/>
                                <dgm:constr type="lMarg" for="self" ptType="all" refPtType="all" refType="primFontSz" refFor="self" op="none" fact="0.300000" val="0"/>
                                <dgm:constr type="rMarg" for="self" ptType="all" refPtType="all" refType="primFontSz" refFor="self" op="none" fact="0.300000" val="0"/>
                              </dgm:constrLst>
                              <dgm:ruleLst>
                                <dgm:rule type="primFontSz" for="self" ptType="all" val="5" fact="NaN" max="NaN"/>
                              </dgm:ruleLst>
                              <dgm:varLst>
                                <dgm:chPref val="3"/>
                              </dgm:varLst>
                            </dgm:layoutNode>
                          </dgm:layoutNode>
                          <dgm:layoutNode name="hierChild4">
                            <dgm:shape rot="0.000000" type="none" r:blip="" blipPhldr="0" lkTxEntry="0" zOrderOff="0" hideGeom="0">
                              <dgm:adjLst/>
                            </dgm:shape>
                            <dgm:presOf/>
                            <dgm:constrLst/>
                            <dgm:ruleLst/>
                            <dgm:choose name="Name19">
                              <dgm:if name="Name20" func="var" arg="dir" op="equ" val="norm">
                                <dgm:alg type="hierChild">
                                  <dgm:param type="linDir" val="fromL"/>
                                </dgm:alg>
                              </dgm:if>
                              <dgm:else name="Name21">
                                <dgm:alg type="hierChild">
                                  <dgm:param type="linDir" val="fromR"/>
                                </dgm:alg>
                              </dgm:else>
                            </dgm:choose>
                            <dgm:forEach name="repeat" axis="ch">
                              <dgm:forEach name="Name22" axis="self" ptType="parTrans" cnt="1">
                                <dgm:layoutNode name="Name23">
                                  <dgm:shape rot="0.000000" type="conn" r:blip="" blipPhldr="0" lkTxEntry="0" zOrderOff="-999" hideGeom="0">
                                    <dgm:adjLst/>
                                  </dgm:shape>
                                  <dgm:presOf axis="self"/>
                                  <dgm:constrLst>
                                    <dgm:constr type="begPad" for="self" ptType="all" refPtType="all" refType="none" refFor="self" op="none" fact="1.000000" val="0"/>
                                    <dgm:constr type="endPad" for="self" ptType="all" refPtType="all" refType="none" refFor="self" op="none" fact="1.000000" val="0"/>
                                  </dgm:constrLst>
                                  <dgm:ruleLst/>
                                  <dgm:choose name="Name24">
                                    <dgm:if name="Name25" axis="self" func="depth" arg="none"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layoutNode>
                              </dgm:forEach>
                              <dgm:forEach name="Name27" axis="self" ptType="node">
                                <dgm:layoutNode name="hierRoot4">
                                  <dgm:alg type="hierRoot"/>
                                  <dgm:shape rot="0.000000" type="none" r:blip="" blipPhldr="0" lkTxEntry="0" zOrderOff="0" hideGeom="0">
                                    <dgm:adjLst/>
                                  </dgm:shape>
                                  <dgm:presOf/>
                                  <dgm:constrLst>
                                    <dgm:constr type="bendDist" for="des" ptType="parTrans" refPtType="all" refType="sp" refFor="self" op="none" fact="0.500000" val="0"/>
                                  </dgm:constrLst>
                                  <dgm:ruleLst/>
                                  <dgm:layoutNode name="composite4">
                                    <dgm:alg type="composite"/>
                                    <dgm:shape rot="0.000000" type="none" r:blip="" blipPhldr="0" lkTxEntry="0" zOrderOff="0" hideGeom="0">
                                      <dgm:adjLst/>
                                    </dgm:shape>
                                    <dgm:presOf/>
                                    <dgm:constrLst>
                                      <dgm:constr type="h" for="ch" forName="image4" ptType="all" refPtType="all" refType="h" refFor="self" op="none" fact="0.800000" val="0"/>
                                      <dgm:constr type="w" for="ch" forName="image4" ptType="all" refPtType="all" refType="h" refFor="ch" refForName="image4" op="none" fact="1.000000" val="0"/>
                                      <dgm:constr type="t" for="ch" forName="image4" ptType="all" refPtType="all" refType="h" refFor="self" op="none" fact="0.100000" val="0"/>
                                      <dgm:constr type="l" for="ch" forName="image4" ptType="all" refPtType="all" refType="none" refFor="self" op="none" fact="1.000000" val="0"/>
                                      <dgm:constr type="w" for="ch" forName="text4" ptType="all" refPtType="all" refType="w" refFor="self" op="none" fact="0.600000" val="0"/>
                                      <dgm:constr type="h" for="ch" forName="text4" ptType="all" refPtType="all" refType="h" refFor="self" op="none" fact="0.800000" val="0"/>
                                      <dgm:constr type="t" for="ch" forName="text4" ptType="all" refPtType="all" refType="w" refFor="self" op="none" fact="0.040000" val="0"/>
                                      <dgm:constr type="l" for="ch" forName="text4" ptType="all" refPtType="all" refType="w" refFor="self" op="none" fact="0.400000" val="0"/>
                                    </dgm:constrLst>
                                    <dgm:ruleLst/>
                                    <dgm:layoutNode name="image4">
                                      <dgm:alg type="sp"/>
                                      <dgm:shape rot="0.000000" type="ellipse" r:blip="" blipPhldr="1" lkTxEntry="0" zOrderOff="0" hideGeom="0">
                                        <dgm:adjLst/>
                                      </dgm:shape>
                                      <dgm:presOf/>
                                      <dgm:constrLst/>
                                      <dgm:ruleLst/>
                                    </dgm:layoutNode>
                                    <dgm:layoutNode name="text4" styleLbl="revTx">
                                      <dgm:alg type="tx">
                                        <dgm:param type="parTxLTRAlign" val="l"/>
                                        <dgm:param type="parTxRTLAlign" val="r"/>
                                      </dgm:alg>
                                      <dgm:shape rot="0.000000" type="rect" r:blip="" blipPhldr="0" lkTxEntry="0" zOrderOff="0" hideGeom="0">
                                        <dgm:adjLst/>
                                      </dgm:shape>
                                      <dgm:presOf axis="self"/>
                                      <dgm:constrLst>
                                        <dgm:constr type="tMarg" for="self" ptType="all" refPtType="all" refType="primFontSz" refFor="self" op="none" fact="0.300000" val="0"/>
                                        <dgm:constr type="bMarg" for="self" ptType="all" refPtType="all" refType="primFontSz" refFor="self" op="none" fact="0.300000" val="0"/>
                                        <dgm:constr type="lMarg" for="self" ptType="all" refPtType="all" refType="primFontSz" refFor="self" op="none" fact="0.300000" val="0"/>
                                        <dgm:constr type="rMarg" for="self" ptType="all" refPtType="all" refType="primFontSz" refFor="self" op="none" fact="0.300000" val="0"/>
                                      </dgm:constrLst>
                                      <dgm:ruleLst>
                                        <dgm:rule type="primFontSz" for="self" ptType="all" val="5" fact="NaN" max="NaN"/>
                                      </dgm:ruleLst>
                                      <dgm:varLst>
                                        <dgm:chPref val="3"/>
                                      </dgm:varLst>
                                    </dgm:layoutNode>
                                  </dgm:layoutNode>
                                  <dgm:layoutNode name="hierChild5">
                                    <dgm:shape rot="0.000000" type="none" r:blip="" blipPhldr="0" lkTxEntry="0" zOrderOff="0" hideGeom="0">
                                      <dgm:adjLst/>
                                    </dgm:shape>
                                    <dgm:presOf/>
                                    <dgm:constrLst/>
                                    <dgm:ruleLst/>
                                    <dgm:choose name="Name28">
                                      <dgm:if name="Name29" func="var" arg="dir" op="equ" val="norm">
                                        <dgm:alg type="hierChild">
                                          <dgm:param type="linDir" val="fromL"/>
                                        </dgm:alg>
                                      </dgm:if>
                                      <dgm:else name="Name30">
                                        <dgm:alg type="hierChild">
                                          <dgm:param type="linDir" val="fromR"/>
                                        </dgm:alg>
                                      </dgm:else>
                                    </dgm:choose>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sp3d/>
    <dgm:style>
      <a:lnRef idx="2">
        <a:srgbClr val="000000"/>
      </a:lnRef>
      <a:fillRef idx="1">
        <a:srgbClr val="000000"/>
      </a:fillRef>
      <a:effectRef idx="0">
        <a:srgbClr val="000000"/>
      </a:effectRef>
      <a:fontRef idx="minor"/>
    </dgm:style>
  </dgm:styleLbl>
  <dgm:styleLbl name="alignAccFollowNode1">
    <dgm:scene3d>
      <a:camera prst="orthographicFront"/>
      <a:lightRig rig="threePt" dir="t"/>
    </dgm:scene3d>
    <dgm:sp3d/>
    <dgm:style>
      <a:lnRef idx="2">
        <a:srgbClr val="000000"/>
      </a:lnRef>
      <a:fillRef idx="1">
        <a:srgbClr val="000000"/>
      </a:fillRef>
      <a:effectRef idx="0">
        <a:srgbClr val="000000"/>
      </a:effectRef>
      <a:fontRef idx="minor"/>
    </dgm:style>
  </dgm:styleLbl>
  <dgm:styleLbl name="alignImgPlace1">
    <dgm:scene3d>
      <a:camera prst="orthographicFront"/>
      <a:lightRig rig="threePt" dir="t"/>
    </dgm:scene3d>
    <dgm:sp3d/>
    <dgm:style>
      <a:lnRef idx="2">
        <a:srgbClr val="000000"/>
      </a:lnRef>
      <a:fillRef idx="1">
        <a:srgbClr val="000000"/>
      </a:fillRef>
      <a:effectRef idx="0">
        <a:srgbClr val="000000"/>
      </a:effectRef>
      <a:fontRef idx="minor"/>
    </dgm:style>
  </dgm:styleLbl>
  <dgm:styleLbl name="alignNode1">
    <dgm:scene3d>
      <a:camera prst="orthographicFront"/>
      <a:lightRig rig="threePt" dir="t"/>
    </dgm:scene3d>
    <dgm:sp3d/>
    <dgm:style>
      <a:lnRef idx="2">
        <a:srgbClr val="000000"/>
      </a:lnRef>
      <a:fillRef idx="1">
        <a:srgbClr val="000000"/>
      </a:fillRef>
      <a:effectRef idx="0">
        <a:srgbClr val="000000"/>
      </a:effectRef>
      <a:fontRef idx="minor">
        <a:schemeClr val="lt1"/>
      </a:fontRef>
    </dgm:style>
  </dgm:styleLbl>
  <dgm:styleLbl name="asst0">
    <dgm:scene3d>
      <a:camera prst="orthographicFront"/>
      <a:lightRig rig="threePt" dir="t"/>
    </dgm:scene3d>
    <dgm:sp3d/>
    <dgm:style>
      <a:lnRef idx="2">
        <a:srgbClr val="000000"/>
      </a:lnRef>
      <a:fillRef idx="1">
        <a:srgbClr val="000000"/>
      </a:fillRef>
      <a:effectRef idx="0">
        <a:srgbClr val="000000"/>
      </a:effectRef>
      <a:fontRef idx="minor">
        <a:schemeClr val="lt1"/>
      </a:fontRef>
    </dgm:style>
  </dgm:styleLbl>
  <dgm:styleLbl name="asst1">
    <dgm:scene3d>
      <a:camera prst="orthographicFront"/>
      <a:lightRig rig="threePt" dir="t"/>
    </dgm:scene3d>
    <dgm:sp3d/>
    <dgm:style>
      <a:lnRef idx="2">
        <a:srgbClr val="000000"/>
      </a:lnRef>
      <a:fillRef idx="1">
        <a:srgbClr val="000000"/>
      </a:fillRef>
      <a:effectRef idx="0">
        <a:srgbClr val="000000"/>
      </a:effectRef>
      <a:fontRef idx="minor">
        <a:schemeClr val="lt1"/>
      </a:fontRef>
    </dgm:style>
  </dgm:styleLbl>
  <dgm:styleLbl name="asst2">
    <dgm:scene3d>
      <a:camera prst="orthographicFront"/>
      <a:lightRig rig="threePt" dir="t"/>
    </dgm:scene3d>
    <dgm:sp3d/>
    <dgm:style>
      <a:lnRef idx="2">
        <a:srgbClr val="000000"/>
      </a:lnRef>
      <a:fillRef idx="1">
        <a:srgbClr val="000000"/>
      </a:fillRef>
      <a:effectRef idx="0">
        <a:srgbClr val="000000"/>
      </a:effectRef>
      <a:fontRef idx="minor">
        <a:schemeClr val="lt1"/>
      </a:fontRef>
    </dgm:style>
  </dgm:styleLbl>
  <dgm:styleLbl name="asst3">
    <dgm:scene3d>
      <a:camera prst="orthographicFront"/>
      <a:lightRig rig="threePt" dir="t"/>
    </dgm:scene3d>
    <dgm:sp3d/>
    <dgm:style>
      <a:lnRef idx="2">
        <a:srgbClr val="000000"/>
      </a:lnRef>
      <a:fillRef idx="1">
        <a:srgbClr val="000000"/>
      </a:fillRef>
      <a:effectRef idx="0">
        <a:srgbClr val="000000"/>
      </a:effectRef>
      <a:fontRef idx="minor">
        <a:schemeClr val="lt1"/>
      </a:fontRef>
    </dgm:style>
  </dgm:styleLbl>
  <dgm:styleLbl name="asst4">
    <dgm:scene3d>
      <a:camera prst="orthographicFront"/>
      <a:lightRig rig="threePt" dir="t"/>
    </dgm:scene3d>
    <dgm:sp3d/>
    <dgm:style>
      <a:lnRef idx="2">
        <a:srgbClr val="000000"/>
      </a:lnRef>
      <a:fillRef idx="1">
        <a:srgbClr val="000000"/>
      </a:fillRef>
      <a:effectRef idx="0">
        <a:srgbClr val="000000"/>
      </a:effectRef>
      <a:fontRef idx="minor">
        <a:schemeClr val="lt1"/>
      </a:fontRef>
    </dgm:style>
  </dgm:styleLbl>
  <dgm:styleLbl name="bgAcc1">
    <dgm:scene3d>
      <a:camera prst="orthographicFront"/>
      <a:lightRig rig="threePt" dir="t"/>
    </dgm:scene3d>
    <dgm:sp3d/>
    <dgm:style>
      <a:lnRef idx="2">
        <a:srgbClr val="000000"/>
      </a:lnRef>
      <a:fillRef idx="1">
        <a:srgbClr val="000000"/>
      </a:fillRef>
      <a:effectRef idx="0">
        <a:srgbClr val="000000"/>
      </a:effectRef>
      <a:fontRef idx="minor"/>
    </dgm:style>
  </dgm:styleLbl>
  <dgm:styleLbl name="bgAccFollowNode1">
    <dgm:scene3d>
      <a:camera prst="orthographicFront"/>
      <a:lightRig rig="threePt" dir="t"/>
    </dgm:scene3d>
    <dgm:sp3d/>
    <dgm:style>
      <a:lnRef idx="2">
        <a:srgbClr val="000000"/>
      </a:lnRef>
      <a:fillRef idx="1">
        <a:srgbClr val="000000"/>
      </a:fillRef>
      <a:effectRef idx="0">
        <a:srgbClr val="000000"/>
      </a:effectRef>
      <a:fontRef idx="minor"/>
    </dgm:style>
  </dgm:styleLbl>
  <dgm:styleLbl name="bgImgPlace1">
    <dgm:scene3d>
      <a:camera prst="orthographicFront"/>
      <a:lightRig rig="threePt" dir="t"/>
    </dgm:scene3d>
    <dgm:sp3d/>
    <dgm:style>
      <a:lnRef idx="2">
        <a:srgbClr val="000000"/>
      </a:lnRef>
      <a:fillRef idx="1">
        <a:srgbClr val="000000"/>
      </a:fillRef>
      <a:effectRef idx="0">
        <a:srgbClr val="000000"/>
      </a:effectRef>
      <a:fontRef idx="minor"/>
    </dgm:style>
  </dgm:styleLbl>
  <dgm:styleLbl name="bgShp">
    <dgm:scene3d>
      <a:camera prst="orthographicFront"/>
      <a:lightRig rig="threePt" dir="t"/>
    </dgm:scene3d>
    <dgm:sp3d/>
    <dgm:style>
      <a:lnRef idx="0">
        <a:srgbClr val="000000"/>
      </a:lnRef>
      <a:fillRef idx="1">
        <a:srgbClr val="000000"/>
      </a:fillRef>
      <a:effectRef idx="0">
        <a:srgbClr val="000000"/>
      </a:effectRef>
      <a:fontRef idx="minor"/>
    </dgm:style>
  </dgm:styleLbl>
  <dgm:styleLbl name="bgSibTrans2D1">
    <dgm:scene3d>
      <a:camera prst="orthographicFront"/>
      <a:lightRig rig="threePt" dir="t"/>
    </dgm:scene3d>
    <dgm:sp3d/>
    <dgm:style>
      <a:lnRef idx="0">
        <a:srgbClr val="000000"/>
      </a:lnRef>
      <a:fillRef idx="1">
        <a:srgbClr val="000000"/>
      </a:fillRef>
      <a:effectRef idx="0">
        <a:srgbClr val="000000"/>
      </a:effectRef>
      <a:fontRef idx="minor">
        <a:schemeClr val="lt1"/>
      </a:fontRef>
    </dgm:style>
  </dgm:styleLbl>
  <dgm:styleLbl name="callout">
    <dgm:scene3d>
      <a:camera prst="orthographicFront"/>
      <a:lightRig rig="threePt" dir="t"/>
    </dgm:scene3d>
    <dgm:sp3d/>
    <dgm:style>
      <a:lnRef idx="2">
        <a:srgbClr val="000000"/>
      </a:lnRef>
      <a:fillRef idx="1">
        <a:srgbClr val="000000"/>
      </a:fillRef>
      <a:effectRef idx="0">
        <a:srgbClr val="000000"/>
      </a:effectRef>
      <a:fontRef idx="minor"/>
    </dgm:style>
  </dgm:styleLbl>
  <dgm:styleLbl name="conFgAcc1">
    <dgm:scene3d>
      <a:camera prst="orthographicFront"/>
      <a:lightRig rig="threePt" dir="t"/>
    </dgm:scene3d>
    <dgm:sp3d/>
    <dgm:style>
      <a:lnRef idx="2">
        <a:srgbClr val="000000"/>
      </a:lnRef>
      <a:fillRef idx="1">
        <a:srgbClr val="000000"/>
      </a:fillRef>
      <a:effectRef idx="0">
        <a:srgbClr val="000000"/>
      </a:effectRef>
      <a:fontRef idx="minor"/>
    </dgm:style>
  </dgm:styleLbl>
  <dgm:styleLbl name="dkBgShp">
    <dgm:scene3d>
      <a:camera prst="orthographicFront"/>
      <a:lightRig rig="threePt" dir="t"/>
    </dgm:scene3d>
    <dgm:sp3d/>
    <dgm:style>
      <a:lnRef idx="0">
        <a:srgbClr val="000000"/>
      </a:lnRef>
      <a:fillRef idx="1">
        <a:srgbClr val="000000"/>
      </a:fillRef>
      <a:effectRef idx="0">
        <a:srgbClr val="000000"/>
      </a:effectRef>
      <a:fontRef idx="minor"/>
    </dgm:style>
  </dgm:styleLbl>
  <dgm:styleLbl name="fgAcc0">
    <dgm:scene3d>
      <a:camera prst="orthographicFront"/>
      <a:lightRig rig="threePt" dir="t"/>
    </dgm:scene3d>
    <dgm:sp3d/>
    <dgm:style>
      <a:lnRef idx="2">
        <a:srgbClr val="000000"/>
      </a:lnRef>
      <a:fillRef idx="1">
        <a:srgbClr val="000000"/>
      </a:fillRef>
      <a:effectRef idx="0">
        <a:srgbClr val="000000"/>
      </a:effectRef>
      <a:fontRef idx="minor"/>
    </dgm:style>
  </dgm:styleLbl>
  <dgm:styleLbl name="fgAcc1">
    <dgm:scene3d>
      <a:camera prst="orthographicFront"/>
      <a:lightRig rig="threePt" dir="t"/>
    </dgm:scene3d>
    <dgm:sp3d/>
    <dgm:style>
      <a:lnRef idx="2">
        <a:srgbClr val="000000"/>
      </a:lnRef>
      <a:fillRef idx="1">
        <a:srgbClr val="000000"/>
      </a:fillRef>
      <a:effectRef idx="0">
        <a:srgbClr val="000000"/>
      </a:effectRef>
      <a:fontRef idx="minor"/>
    </dgm:style>
  </dgm:styleLbl>
  <dgm:styleLbl name="fgAcc2">
    <dgm:scene3d>
      <a:camera prst="orthographicFront"/>
      <a:lightRig rig="threePt" dir="t"/>
    </dgm:scene3d>
    <dgm:sp3d/>
    <dgm:style>
      <a:lnRef idx="2">
        <a:srgbClr val="000000"/>
      </a:lnRef>
      <a:fillRef idx="1">
        <a:srgbClr val="000000"/>
      </a:fillRef>
      <a:effectRef idx="0">
        <a:srgbClr val="000000"/>
      </a:effectRef>
      <a:fontRef idx="minor"/>
    </dgm:style>
  </dgm:styleLbl>
  <dgm:styleLbl name="fgAcc3">
    <dgm:scene3d>
      <a:camera prst="orthographicFront"/>
      <a:lightRig rig="threePt" dir="t"/>
    </dgm:scene3d>
    <dgm:sp3d/>
    <dgm:style>
      <a:lnRef idx="2">
        <a:srgbClr val="000000"/>
      </a:lnRef>
      <a:fillRef idx="1">
        <a:srgbClr val="000000"/>
      </a:fillRef>
      <a:effectRef idx="0">
        <a:srgbClr val="000000"/>
      </a:effectRef>
      <a:fontRef idx="minor"/>
    </dgm:style>
  </dgm:styleLbl>
  <dgm:styleLbl name="fgAcc4">
    <dgm:scene3d>
      <a:camera prst="orthographicFront"/>
      <a:lightRig rig="threePt" dir="t"/>
    </dgm:scene3d>
    <dgm:sp3d/>
    <dgm:style>
      <a:lnRef idx="2">
        <a:srgbClr val="000000"/>
      </a:lnRef>
      <a:fillRef idx="1">
        <a:srgbClr val="000000"/>
      </a:fillRef>
      <a:effectRef idx="0">
        <a:srgbClr val="000000"/>
      </a:effectRef>
      <a:fontRef idx="minor"/>
    </dgm:style>
  </dgm:styleLbl>
  <dgm:styleLbl name="fgAccFollowNode1">
    <dgm:scene3d>
      <a:camera prst="orthographicFront"/>
      <a:lightRig rig="threePt" dir="t"/>
    </dgm:scene3d>
    <dgm:sp3d/>
    <dgm:style>
      <a:lnRef idx="2">
        <a:srgbClr val="000000"/>
      </a:lnRef>
      <a:fillRef idx="1">
        <a:srgbClr val="000000"/>
      </a:fillRef>
      <a:effectRef idx="0">
        <a:srgbClr val="000000"/>
      </a:effectRef>
      <a:fontRef idx="minor"/>
    </dgm:style>
  </dgm:styleLbl>
  <dgm:styleLbl name="fgImgPlace1">
    <dgm:scene3d>
      <a:camera prst="orthographicFront"/>
      <a:lightRig rig="threePt" dir="t"/>
    </dgm:scene3d>
    <dgm:sp3d/>
    <dgm:style>
      <a:lnRef idx="2">
        <a:srgbClr val="000000"/>
      </a:lnRef>
      <a:fillRef idx="1">
        <a:srgbClr val="000000"/>
      </a:fillRef>
      <a:effectRef idx="0">
        <a:srgbClr val="000000"/>
      </a:effectRef>
      <a:fontRef idx="minor"/>
    </dgm:style>
  </dgm:styleLbl>
  <dgm:styleLbl name="fgShp">
    <dgm:scene3d>
      <a:camera prst="orthographicFront"/>
      <a:lightRig rig="threePt" dir="t"/>
    </dgm:scene3d>
    <dgm:sp3d/>
    <dgm:style>
      <a:lnRef idx="2">
        <a:srgbClr val="000000"/>
      </a:lnRef>
      <a:fillRef idx="1">
        <a:srgbClr val="000000"/>
      </a:fillRef>
      <a:effectRef idx="0">
        <a:srgbClr val="000000"/>
      </a:effectRef>
      <a:fontRef idx="minor"/>
    </dgm:style>
  </dgm:styleLbl>
  <dgm:styleLbl name="fgSibTrans2D1">
    <dgm:scene3d>
      <a:camera prst="orthographicFront"/>
      <a:lightRig rig="threePt" dir="t"/>
    </dgm:scene3d>
    <dgm:sp3d/>
    <dgm:style>
      <a:lnRef idx="0">
        <a:srgbClr val="000000"/>
      </a:lnRef>
      <a:fillRef idx="1">
        <a:srgbClr val="000000"/>
      </a:fillRef>
      <a:effectRef idx="0">
        <a:srgbClr val="000000"/>
      </a:effectRef>
      <a:fontRef idx="minor">
        <a:schemeClr val="lt1"/>
      </a:fontRef>
    </dgm:style>
  </dgm:styleLbl>
  <dgm:styleLbl name="lnNode1">
    <dgm:scene3d>
      <a:camera prst="orthographicFront"/>
      <a:lightRig rig="threePt" dir="t"/>
    </dgm:scene3d>
    <dgm:sp3d/>
    <dgm:style>
      <a:lnRef idx="2">
        <a:srgbClr val="000000"/>
      </a:lnRef>
      <a:fillRef idx="1">
        <a:srgbClr val="000000"/>
      </a:fillRef>
      <a:effectRef idx="0">
        <a:srgbClr val="000000"/>
      </a:effectRef>
      <a:fontRef idx="minor">
        <a:schemeClr val="lt1"/>
      </a:fontRef>
    </dgm:style>
  </dgm:styleLbl>
  <dgm:styleLbl name="node0">
    <dgm:scene3d>
      <a:camera prst="orthographicFront"/>
      <a:lightRig rig="threePt" dir="t"/>
    </dgm:scene3d>
    <dgm:sp3d/>
    <dgm:style>
      <a:lnRef idx="2">
        <a:srgbClr val="000000"/>
      </a:lnRef>
      <a:fillRef idx="1">
        <a:srgbClr val="000000"/>
      </a:fillRef>
      <a:effectRef idx="0">
        <a:srgbClr val="000000"/>
      </a:effectRef>
      <a:fontRef idx="minor">
        <a:schemeClr val="lt1"/>
      </a:fontRef>
    </dgm:style>
  </dgm:styleLbl>
  <dgm:styleLbl name="node1">
    <dgm:scene3d>
      <a:camera prst="orthographicFront"/>
      <a:lightRig rig="threePt" dir="t"/>
    </dgm:scene3d>
    <dgm:sp3d/>
    <dgm:style>
      <a:lnRef idx="2">
        <a:srgbClr val="000000"/>
      </a:lnRef>
      <a:fillRef idx="1">
        <a:srgbClr val="000000"/>
      </a:fillRef>
      <a:effectRef idx="0">
        <a:srgbClr val="000000"/>
      </a:effectRef>
      <a:fontRef idx="minor">
        <a:schemeClr val="lt1"/>
      </a:fontRef>
    </dgm:style>
  </dgm:styleLbl>
  <dgm:styleLbl name="node2">
    <dgm:scene3d>
      <a:camera prst="orthographicFront"/>
      <a:lightRig rig="threePt" dir="t"/>
    </dgm:scene3d>
    <dgm:sp3d/>
    <dgm:style>
      <a:lnRef idx="2">
        <a:srgbClr val="000000"/>
      </a:lnRef>
      <a:fillRef idx="1">
        <a:srgbClr val="000000"/>
      </a:fillRef>
      <a:effectRef idx="0">
        <a:srgbClr val="000000"/>
      </a:effectRef>
      <a:fontRef idx="minor">
        <a:schemeClr val="lt1"/>
      </a:fontRef>
    </dgm:style>
  </dgm:styleLbl>
  <dgm:styleLbl name="node3">
    <dgm:scene3d>
      <a:camera prst="orthographicFront"/>
      <a:lightRig rig="threePt" dir="t"/>
    </dgm:scene3d>
    <dgm:sp3d/>
    <dgm:style>
      <a:lnRef idx="2">
        <a:srgbClr val="000000"/>
      </a:lnRef>
      <a:fillRef idx="1">
        <a:srgbClr val="000000"/>
      </a:fillRef>
      <a:effectRef idx="0">
        <a:srgbClr val="000000"/>
      </a:effectRef>
      <a:fontRef idx="minor">
        <a:schemeClr val="lt1"/>
      </a:fontRef>
    </dgm:style>
  </dgm:styleLbl>
  <dgm:styleLbl name="node4">
    <dgm:scene3d>
      <a:camera prst="orthographicFront"/>
      <a:lightRig rig="threePt" dir="t"/>
    </dgm:scene3d>
    <dgm:sp3d/>
    <dgm:style>
      <a:lnRef idx="2">
        <a:srgbClr val="000000"/>
      </a:lnRef>
      <a:fillRef idx="1">
        <a:srgbClr val="000000"/>
      </a:fillRef>
      <a:effectRef idx="0">
        <a:srgbClr val="000000"/>
      </a:effectRef>
      <a:fontRef idx="minor">
        <a:schemeClr val="lt1"/>
      </a:fontRef>
    </dgm:style>
  </dgm:styleLbl>
  <dgm:styleLbl name="parChTrans1D1">
    <dgm:scene3d>
      <a:camera prst="orthographicFront"/>
      <a:lightRig rig="threePt" dir="t"/>
    </dgm:scene3d>
    <dgm:sp3d/>
    <dgm:style>
      <a:lnRef idx="2">
        <a:srgbClr val="000000"/>
      </a:lnRef>
      <a:fillRef idx="0">
        <a:srgbClr val="000000"/>
      </a:fillRef>
      <a:effectRef idx="0">
        <a:srgbClr val="000000"/>
      </a:effectRef>
      <a:fontRef idx="minor"/>
    </dgm:style>
  </dgm:styleLbl>
  <dgm:styleLbl name="parChTrans1D2">
    <dgm:scene3d>
      <a:camera prst="orthographicFront"/>
      <a:lightRig rig="threePt" dir="t"/>
    </dgm:scene3d>
    <dgm:sp3d/>
    <dgm:style>
      <a:lnRef idx="2">
        <a:srgbClr val="000000"/>
      </a:lnRef>
      <a:fillRef idx="0">
        <a:srgbClr val="000000"/>
      </a:fillRef>
      <a:effectRef idx="0">
        <a:srgbClr val="000000"/>
      </a:effectRef>
      <a:fontRef idx="minor"/>
    </dgm:style>
  </dgm:styleLbl>
  <dgm:styleLbl name="parChTrans1D3">
    <dgm:scene3d>
      <a:camera prst="orthographicFront"/>
      <a:lightRig rig="threePt" dir="t"/>
    </dgm:scene3d>
    <dgm:sp3d/>
    <dgm:style>
      <a:lnRef idx="2">
        <a:srgbClr val="000000"/>
      </a:lnRef>
      <a:fillRef idx="0">
        <a:srgbClr val="000000"/>
      </a:fillRef>
      <a:effectRef idx="0">
        <a:srgbClr val="000000"/>
      </a:effectRef>
      <a:fontRef idx="minor"/>
    </dgm:style>
  </dgm:styleLbl>
  <dgm:styleLbl name="parChTrans1D4">
    <dgm:scene3d>
      <a:camera prst="orthographicFront"/>
      <a:lightRig rig="threePt" dir="t"/>
    </dgm:scene3d>
    <dgm:sp3d/>
    <dgm:style>
      <a:lnRef idx="2">
        <a:srgbClr val="000000"/>
      </a:lnRef>
      <a:fillRef idx="0">
        <a:srgbClr val="000000"/>
      </a:fillRef>
      <a:effectRef idx="0">
        <a:srgbClr val="000000"/>
      </a:effectRef>
      <a:fontRef idx="minor"/>
    </dgm:style>
  </dgm:styleLbl>
  <dgm:styleLbl name="parChTrans2D1">
    <dgm:scene3d>
      <a:camera prst="orthographicFront"/>
      <a:lightRig rig="threePt" dir="t"/>
    </dgm:scene3d>
    <dgm:sp3d/>
    <dgm:style>
      <a:lnRef idx="2">
        <a:srgbClr val="000000"/>
      </a:lnRef>
      <a:fillRef idx="1">
        <a:srgbClr val="000000"/>
      </a:fillRef>
      <a:effectRef idx="0">
        <a:srgbClr val="000000"/>
      </a:effectRef>
      <a:fontRef idx="minor">
        <a:schemeClr val="lt1"/>
      </a:fontRef>
    </dgm:style>
  </dgm:styleLbl>
  <dgm:styleLbl name="parChTrans2D2">
    <dgm:scene3d>
      <a:camera prst="orthographicFront"/>
      <a:lightRig rig="threePt" dir="t"/>
    </dgm:scene3d>
    <dgm:sp3d/>
    <dgm:style>
      <a:lnRef idx="2">
        <a:srgbClr val="000000"/>
      </a:lnRef>
      <a:fillRef idx="1">
        <a:srgbClr val="000000"/>
      </a:fillRef>
      <a:effectRef idx="0">
        <a:srgbClr val="000000"/>
      </a:effectRef>
      <a:fontRef idx="minor">
        <a:schemeClr val="lt1"/>
      </a:fontRef>
    </dgm:style>
  </dgm:styleLbl>
  <dgm:styleLbl name="parChTrans2D3">
    <dgm:scene3d>
      <a:camera prst="orthographicFront"/>
      <a:lightRig rig="threePt" dir="t"/>
    </dgm:scene3d>
    <dgm:sp3d/>
    <dgm:style>
      <a:lnRef idx="2">
        <a:srgbClr val="000000"/>
      </a:lnRef>
      <a:fillRef idx="1">
        <a:srgbClr val="000000"/>
      </a:fillRef>
      <a:effectRef idx="0">
        <a:srgbClr val="000000"/>
      </a:effectRef>
      <a:fontRef idx="minor">
        <a:schemeClr val="lt1"/>
      </a:fontRef>
    </dgm:style>
  </dgm:styleLbl>
  <dgm:styleLbl name="parChTrans2D4">
    <dgm:scene3d>
      <a:camera prst="orthographicFront"/>
      <a:lightRig rig="threePt" dir="t"/>
    </dgm:scene3d>
    <dgm:sp3d/>
    <dgm:style>
      <a:lnRef idx="2">
        <a:srgbClr val="000000"/>
      </a:lnRef>
      <a:fillRef idx="1">
        <a:srgbClr val="000000"/>
      </a:fillRef>
      <a:effectRef idx="0">
        <a:srgbClr val="000000"/>
      </a:effectRef>
      <a:fontRef idx="minor">
        <a:schemeClr val="lt1"/>
      </a:fontRef>
    </dgm:style>
  </dgm:styleLbl>
  <dgm:styleLbl name="revTx">
    <dgm:scene3d>
      <a:camera prst="orthographicFront"/>
      <a:lightRig rig="threePt" dir="t"/>
    </dgm:scene3d>
    <dgm:sp3d/>
    <dgm:style>
      <a:lnRef idx="0">
        <a:srgbClr val="000000"/>
      </a:lnRef>
      <a:fillRef idx="0">
        <a:srgbClr val="000000"/>
      </a:fillRef>
      <a:effectRef idx="0">
        <a:srgbClr val="000000"/>
      </a:effectRef>
      <a:fontRef idx="minor"/>
    </dgm:style>
  </dgm:styleLbl>
  <dgm:styleLbl name="sibTrans1D1">
    <dgm:scene3d>
      <a:camera prst="orthographicFront"/>
      <a:lightRig rig="threePt" dir="t"/>
    </dgm:scene3d>
    <dgm:sp3d/>
    <dgm:style>
      <a:lnRef idx="1">
        <a:srgbClr val="000000"/>
      </a:lnRef>
      <a:fillRef idx="0">
        <a:srgbClr val="000000"/>
      </a:fillRef>
      <a:effectRef idx="0">
        <a:srgbClr val="000000"/>
      </a:effectRef>
      <a:fontRef idx="minor"/>
    </dgm:style>
  </dgm:styleLbl>
  <dgm:styleLbl name="sibTrans2D1">
    <dgm:scene3d>
      <a:camera prst="orthographicFront"/>
      <a:lightRig rig="threePt" dir="t"/>
    </dgm:scene3d>
    <dgm:sp3d/>
    <dgm:style>
      <a:lnRef idx="0">
        <a:srgbClr val="000000"/>
      </a:lnRef>
      <a:fillRef idx="1">
        <a:srgbClr val="000000"/>
      </a:fillRef>
      <a:effectRef idx="0">
        <a:srgbClr val="000000"/>
      </a:effectRef>
      <a:fontRef idx="minor">
        <a:schemeClr val="lt1"/>
      </a:fontRef>
    </dgm:style>
  </dgm:styleLbl>
  <dgm:styleLbl name="solidAlignAcc1">
    <dgm:scene3d>
      <a:camera prst="orthographicFront"/>
      <a:lightRig rig="threePt" dir="t"/>
    </dgm:scene3d>
    <dgm:sp3d/>
    <dgm:style>
      <a:lnRef idx="2">
        <a:srgbClr val="000000"/>
      </a:lnRef>
      <a:fillRef idx="1">
        <a:srgbClr val="000000"/>
      </a:fillRef>
      <a:effectRef idx="0">
        <a:srgbClr val="000000"/>
      </a:effectRef>
      <a:fontRef idx="minor"/>
    </dgm:style>
  </dgm:styleLbl>
  <dgm:styleLbl name="solidBgAcc1">
    <dgm:scene3d>
      <a:camera prst="orthographicFront"/>
      <a:lightRig rig="threePt" dir="t"/>
    </dgm:scene3d>
    <dgm:sp3d/>
    <dgm:style>
      <a:lnRef idx="2">
        <a:srgbClr val="000000"/>
      </a:lnRef>
      <a:fillRef idx="1">
        <a:srgbClr val="000000"/>
      </a:fillRef>
      <a:effectRef idx="0">
        <a:srgbClr val="000000"/>
      </a:effectRef>
      <a:fontRef idx="minor"/>
    </dgm:style>
  </dgm:styleLbl>
  <dgm:styleLbl name="solidFgAcc1">
    <dgm:scene3d>
      <a:camera prst="orthographicFront"/>
      <a:lightRig rig="threePt" dir="t"/>
    </dgm:scene3d>
    <dgm:sp3d/>
    <dgm:style>
      <a:lnRef idx="2">
        <a:srgbClr val="000000"/>
      </a:lnRef>
      <a:fillRef idx="1">
        <a:srgbClr val="000000"/>
      </a:fillRef>
      <a:effectRef idx="0">
        <a:srgbClr val="000000"/>
      </a:effectRef>
      <a:fontRef idx="minor"/>
    </dgm:style>
  </dgm:styleLbl>
  <dgm:styleLbl name="trAlignAcc1">
    <dgm:scene3d>
      <a:camera prst="orthographicFront"/>
      <a:lightRig rig="threePt" dir="t"/>
    </dgm:scene3d>
    <dgm:sp3d/>
    <dgm:style>
      <a:lnRef idx="1">
        <a:srgbClr val="000000"/>
      </a:lnRef>
      <a:fillRef idx="1">
        <a:srgbClr val="000000"/>
      </a:fillRef>
      <a:effectRef idx="0">
        <a:srgbClr val="000000"/>
      </a:effectRef>
      <a:fontRef idx="minor"/>
    </dgm:style>
  </dgm:styleLbl>
  <dgm:styleLbl name="trBgShp">
    <dgm:scene3d>
      <a:camera prst="orthographicFront"/>
      <a:lightRig rig="threePt" dir="t"/>
    </dgm:scene3d>
    <dgm:sp3d/>
    <dgm:style>
      <a:lnRef idx="0">
        <a:srgbClr val="000000"/>
      </a:lnRef>
      <a:fillRef idx="1">
        <a:srgbClr val="000000"/>
      </a:fillRef>
      <a:effectRef idx="0">
        <a:srgbClr val="000000"/>
      </a:effectRef>
      <a:fontRef idx="minor"/>
    </dgm:style>
  </dgm:styleLbl>
  <dgm:styleLbl name="vennNode1">
    <dgm:scene3d>
      <a:camera prst="orthographicFront"/>
      <a:lightRig rig="threePt" dir="t"/>
    </dgm:scene3d>
    <dgm:sp3d/>
    <dgm:style>
      <a:lnRef idx="2">
        <a:srgbClr val="000000"/>
      </a:lnRef>
      <a:fillRef idx="1">
        <a:srgbClr val="000000"/>
      </a:fillRef>
      <a:effectRef idx="0">
        <a:srgbClr val="000000"/>
      </a:effectRef>
      <a:fontRef idx="minor">
        <a:schemeClr val="tx1"/>
      </a:fontRef>
    </dgm:style>
  </dgm:styleLbl>
</dgm:styleDef>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bg>
      <p:bgRef idx="1001">
        <a:schemeClr val="bg1"/>
      </p:bgRef>
    </p:bg>
    <p:spTree>
      <p:nvGrpSpPr>
        <p:cNvPr id="1" name=""/>
        <p:cNvGrpSpPr/>
        <p:nvPr/>
      </p:nvGrpSpPr>
      <p:grpSpPr bwMode="auto">
        <a:xfrm>
          <a:off x="0" y="0"/>
          <a:ext cx="0" cy="0"/>
          <a:chOff x="0" y="0"/>
          <a:chExt cx="0" cy="0"/>
        </a:xfrm>
      </p:grpSpPr>
      <p:sp>
        <p:nvSpPr>
          <p:cNvPr id="2116007743" name="Marcador de encabezado 1"/>
          <p:cNvSpPr>
            <a:spLocks noGrp="1"/>
          </p:cNvSpPr>
          <p:nvPr>
            <p:ph type="hdr" sz="quarter"/>
          </p:nvPr>
        </p:nvSpPr>
        <p:spPr bwMode="auto">
          <a:xfrm>
            <a:off x="0" y="0"/>
            <a:ext cx="2971800" cy="458788"/>
          </a:xfrm>
          <a:prstGeom prst="rect">
            <a:avLst/>
          </a:prstGeom>
        </p:spPr>
        <p:txBody>
          <a:bodyPr vert="horz" lIns="91440" tIns="45720" rIns="91440" bIns="45720" rtlCol="0"/>
          <a:lstStyle>
            <a:lvl1pPr algn="l">
              <a:defRPr sz="1200"/>
            </a:lvl1pPr>
          </a:lstStyle>
          <a:p>
            <a:pPr>
              <a:defRPr/>
            </a:pPr>
            <a:endParaRPr lang="en-US"/>
          </a:p>
        </p:txBody>
      </p:sp>
      <p:sp>
        <p:nvSpPr>
          <p:cNvPr id="1123555978" name="Marcador de fecha 2"/>
          <p:cNvSpPr>
            <a:spLocks noGrp="1"/>
          </p:cNvSpPr>
          <p:nvPr>
            <p:ph type="dt" idx="1"/>
          </p:nvPr>
        </p:nvSpPr>
        <p:spPr bwMode="auto">
          <a:xfrm>
            <a:off x="3884613" y="0"/>
            <a:ext cx="2971800" cy="458788"/>
          </a:xfrm>
          <a:prstGeom prst="rect">
            <a:avLst/>
          </a:prstGeom>
        </p:spPr>
        <p:txBody>
          <a:bodyPr vert="horz" lIns="91440" tIns="45720" rIns="91440" bIns="45720" rtlCol="0"/>
          <a:lstStyle>
            <a:lvl1pPr algn="r">
              <a:defRPr sz="1200"/>
            </a:lvl1pPr>
          </a:lstStyle>
          <a:p>
            <a:pPr>
              <a:defRPr/>
            </a:pPr>
            <a:fld id="{7781A4EB-43B9-46FE-B6C6-EAE954E39146}" type="datetimeFigureOut">
              <a:rPr lang="en-US"/>
              <a:t>8/14/2025</a:t>
            </a:fld>
            <a:endParaRPr lang="en-US"/>
          </a:p>
        </p:txBody>
      </p:sp>
      <p:sp>
        <p:nvSpPr>
          <p:cNvPr id="582020982" name="Marcador de imagen de diapositiva 3"/>
          <p:cNvSpPr>
            <a:spLocks noChangeAspect="1" noGrp="1" noRot="1"/>
          </p:cNvSpPr>
          <p:nvPr>
            <p:ph type="sldImg" idx="2"/>
          </p:nvPr>
        </p:nvSpPr>
        <p:spPr bwMode="auto">
          <a:xfrm>
            <a:off x="685800" y="1143000"/>
            <a:ext cx="5486400" cy="3086100"/>
          </a:xfrm>
          <a:prstGeom prst="rect">
            <a:avLst/>
          </a:prstGeom>
          <a:noFill/>
          <a:ln w="12700">
            <a:solidFill>
              <a:prstClr val="black"/>
            </a:solidFill>
          </a:ln>
        </p:spPr>
        <p:txBody>
          <a:bodyPr vert="horz" lIns="91440" tIns="45720" rIns="91440" bIns="45720" rtlCol="0" anchor="ctr"/>
          <a:lstStyle/>
          <a:p>
            <a:pPr>
              <a:defRPr/>
            </a:pPr>
            <a:endParaRPr lang="en-US"/>
          </a:p>
        </p:txBody>
      </p:sp>
      <p:sp>
        <p:nvSpPr>
          <p:cNvPr id="534368505" name="Marcador de notas 4"/>
          <p:cNvSpPr>
            <a:spLocks noGrp="1"/>
          </p:cNvSpPr>
          <p:nvPr>
            <p:ph type="body" sz="quarter" idx="3"/>
          </p:nvPr>
        </p:nvSpPr>
        <p:spPr bwMode="auto">
          <a:xfrm>
            <a:off x="685800" y="4400550"/>
            <a:ext cx="5486400" cy="3600450"/>
          </a:xfrm>
          <a:prstGeom prst="rect">
            <a:avLst/>
          </a:prstGeom>
        </p:spPr>
        <p:txBody>
          <a:bodyPr vert="horz" lIns="91440" tIns="45720" rIns="91440" bIns="45720" rtlCol="0"/>
          <a:lstStyle/>
          <a:p>
            <a:pPr lvl="0">
              <a:defRPr/>
            </a:pPr>
            <a:r>
              <a:rPr lang="es-ES"/>
              <a:t>Haga clic para modificar los estilos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n-US"/>
          </a:p>
        </p:txBody>
      </p:sp>
      <p:sp>
        <p:nvSpPr>
          <p:cNvPr id="1865962222" name="Marcador de pie de página 5"/>
          <p:cNvSpPr>
            <a:spLocks noGrp="1"/>
          </p:cNvSpPr>
          <p:nvPr>
            <p:ph type="ftr" sz="quarter" idx="4"/>
          </p:nvPr>
        </p:nvSpPr>
        <p:spPr bwMode="auto">
          <a:xfrm>
            <a:off x="0" y="8685213"/>
            <a:ext cx="2971800" cy="458787"/>
          </a:xfrm>
          <a:prstGeom prst="rect">
            <a:avLst/>
          </a:prstGeom>
        </p:spPr>
        <p:txBody>
          <a:bodyPr vert="horz" lIns="91440" tIns="45720" rIns="91440" bIns="45720" rtlCol="0" anchor="b"/>
          <a:lstStyle>
            <a:lvl1pPr algn="l">
              <a:defRPr sz="1200"/>
            </a:lvl1pPr>
          </a:lstStyle>
          <a:p>
            <a:pPr>
              <a:defRPr/>
            </a:pPr>
            <a:endParaRPr lang="en-US"/>
          </a:p>
        </p:txBody>
      </p:sp>
      <p:sp>
        <p:nvSpPr>
          <p:cNvPr id="620678492" name="Marcador de número de diapositiva 6"/>
          <p:cNvSpPr>
            <a:spLocks noGrp="1"/>
          </p:cNvSpPr>
          <p:nvPr>
            <p:ph type="sldNum" sz="quarter" idx="5"/>
          </p:nvPr>
        </p:nvSpPr>
        <p:spPr bwMode="auto">
          <a:xfrm>
            <a:off x="3884613" y="8685213"/>
            <a:ext cx="2971800" cy="458787"/>
          </a:xfrm>
          <a:prstGeom prst="rect">
            <a:avLst/>
          </a:prstGeom>
        </p:spPr>
        <p:txBody>
          <a:bodyPr vert="horz" lIns="91440" tIns="45720" rIns="91440" bIns="45720" rtlCol="0" anchor="b"/>
          <a:lstStyle>
            <a:lvl1pPr algn="r">
              <a:defRPr sz="1200"/>
            </a:lvl1pPr>
          </a:lstStyle>
          <a:p>
            <a:pPr>
              <a:defRPr/>
            </a:pPr>
            <a:fld id="{919D2597-DB43-4F77-B5E8-65271FD7F223}" type="slidenum">
              <a:rPr lang="en-US"/>
              <a:t>‹#›</a:t>
            </a:fld>
            <a:endParaRPr lang="en-US"/>
          </a:p>
        </p:txBody>
      </p:sp>
    </p:spTree>
  </p:cSld>
  <p:clrMap bg1="lt1" tx1="dk1" bg2="lt2" tx2="dk2" accent1="accent1" accent2="accent2" accent3="accent3" accent4="accent4" accent5="accent5" accent6="accent6" hlink="hlink" folHlink="folHlink"/>
  <p:notesStyle>
    <a:lvl1pPr marL="0" algn="l" defTabSz="914400" rtl="0">
      <a:defRPr sz="1200">
        <a:solidFill>
          <a:schemeClr val="tx1"/>
        </a:solidFill>
        <a:latin typeface="+mn-lt"/>
        <a:ea typeface="+mn-ea"/>
        <a:cs typeface="+mn-cs"/>
      </a:defRPr>
    </a:lvl1pPr>
    <a:lvl2pPr marL="457200" algn="l" defTabSz="914400" rtl="0">
      <a:defRPr sz="1200">
        <a:solidFill>
          <a:schemeClr val="tx1"/>
        </a:solidFill>
        <a:latin typeface="+mn-lt"/>
        <a:ea typeface="+mn-ea"/>
        <a:cs typeface="+mn-cs"/>
      </a:defRPr>
    </a:lvl2pPr>
    <a:lvl3pPr marL="914400" algn="l" defTabSz="914400" rtl="0">
      <a:defRPr sz="1200">
        <a:solidFill>
          <a:schemeClr val="tx1"/>
        </a:solidFill>
        <a:latin typeface="+mn-lt"/>
        <a:ea typeface="+mn-ea"/>
        <a:cs typeface="+mn-cs"/>
      </a:defRPr>
    </a:lvl3pPr>
    <a:lvl4pPr marL="1371600" algn="l" defTabSz="914400" rtl="0">
      <a:defRPr sz="1200">
        <a:solidFill>
          <a:schemeClr val="tx1"/>
        </a:solidFill>
        <a:latin typeface="+mn-lt"/>
        <a:ea typeface="+mn-ea"/>
        <a:cs typeface="+mn-cs"/>
      </a:defRPr>
    </a:lvl4pPr>
    <a:lvl5pPr marL="1828800" algn="l" defTabSz="914400" rtl="0">
      <a:defRPr sz="1200">
        <a:solidFill>
          <a:schemeClr val="tx1"/>
        </a:solidFill>
        <a:latin typeface="+mn-lt"/>
        <a:ea typeface="+mn-ea"/>
        <a:cs typeface="+mn-cs"/>
      </a:defRPr>
    </a:lvl5pPr>
    <a:lvl6pPr marL="2286000" algn="l" defTabSz="914400" rtl="0">
      <a:defRPr sz="1200">
        <a:solidFill>
          <a:schemeClr val="tx1"/>
        </a:solidFill>
        <a:latin typeface="+mn-lt"/>
        <a:ea typeface="+mn-ea"/>
        <a:cs typeface="+mn-cs"/>
      </a:defRPr>
    </a:lvl6pPr>
    <a:lvl7pPr marL="2743200" algn="l" defTabSz="914400" rtl="0">
      <a:defRPr sz="1200">
        <a:solidFill>
          <a:schemeClr val="tx1"/>
        </a:solidFill>
        <a:latin typeface="+mn-lt"/>
        <a:ea typeface="+mn-ea"/>
        <a:cs typeface="+mn-cs"/>
      </a:defRPr>
    </a:lvl7pPr>
    <a:lvl8pPr marL="3200400" algn="l" defTabSz="914400" rtl="0">
      <a:defRPr sz="1200">
        <a:solidFill>
          <a:schemeClr val="tx1"/>
        </a:solidFill>
        <a:latin typeface="+mn-lt"/>
        <a:ea typeface="+mn-ea"/>
        <a:cs typeface="+mn-cs"/>
      </a:defRPr>
    </a:lvl8pPr>
    <a:lvl9pPr marL="3657600" algn="l" defTabSz="914400" rtl="0">
      <a:defRPr sz="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518061080" name="Marcador de imagen de diapositiva 1"/>
          <p:cNvSpPr>
            <a:spLocks noChangeAspect="1" noGrp="1" noRot="1"/>
          </p:cNvSpPr>
          <p:nvPr>
            <p:ph type="sldImg"/>
          </p:nvPr>
        </p:nvSpPr>
        <p:spPr bwMode="auto"/>
      </p:sp>
      <p:sp>
        <p:nvSpPr>
          <p:cNvPr id="936476158" name="Marcador de notas 2"/>
          <p:cNvSpPr>
            <a:spLocks noGrp="1"/>
          </p:cNvSpPr>
          <p:nvPr>
            <p:ph type="body" idx="1"/>
          </p:nvPr>
        </p:nvSpPr>
        <p:spPr bwMode="auto"/>
        <p:txBody>
          <a:bodyPr/>
          <a:lstStyle/>
          <a:p>
            <a:pPr>
              <a:defRPr/>
            </a:pPr>
            <a:endParaRPr lang="en-US"/>
          </a:p>
        </p:txBody>
      </p:sp>
      <p:sp>
        <p:nvSpPr>
          <p:cNvPr id="378034535" name="Marcador de número de diapositiva 3"/>
          <p:cNvSpPr>
            <a:spLocks noGrp="1"/>
          </p:cNvSpPr>
          <p:nvPr>
            <p:ph type="sldNum" sz="quarter" idx="5"/>
          </p:nvPr>
        </p:nvSpPr>
        <p:spPr bwMode="auto"/>
        <p:txBody>
          <a:bodyPr/>
          <a:lstStyle/>
          <a:p>
            <a:pPr>
              <a:defRPr/>
            </a:pPr>
            <a:fld id="{919D2597-DB43-4F77-B5E8-65271FD7F223}"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718561343" name="Slide Image Placeholder 1"/>
          <p:cNvSpPr>
            <a:spLocks noChangeAspect="1" noGrp="1" noRot="1"/>
          </p:cNvSpPr>
          <p:nvPr>
            <p:ph type="sldImg"/>
          </p:nvPr>
        </p:nvSpPr>
        <p:spPr bwMode="auto"/>
      </p:sp>
      <p:sp>
        <p:nvSpPr>
          <p:cNvPr id="773359514" name="Notes Placeholder 2"/>
          <p:cNvSpPr>
            <a:spLocks noGrp="1"/>
          </p:cNvSpPr>
          <p:nvPr>
            <p:ph type="body" idx="1"/>
          </p:nvPr>
        </p:nvSpPr>
        <p:spPr bwMode="auto"/>
        <p:txBody>
          <a:bodyPr/>
          <a:lstStyle/>
          <a:p>
            <a:pPr>
              <a:defRPr/>
            </a:pPr>
            <a:endParaRPr/>
          </a:p>
        </p:txBody>
      </p:sp>
      <p:sp>
        <p:nvSpPr>
          <p:cNvPr id="2064925970" name="Slide Number Placeholder 3"/>
          <p:cNvSpPr>
            <a:spLocks noGrp="1"/>
          </p:cNvSpPr>
          <p:nvPr>
            <p:ph type="sldNum" sz="quarter" idx="10"/>
          </p:nvPr>
        </p:nvSpPr>
        <p:spPr bwMode="auto"/>
        <p:txBody>
          <a:bodyPr/>
          <a:lstStyle/>
          <a:p>
            <a:pPr>
              <a:defRPr/>
            </a:pPr>
            <a:fld id="{0A68F851-9F05-962B-3DAA-5BF0A285D504}" type="slidenum">
              <a:rPr/>
              <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62187030" name="Slide Image Placeholder 1"/>
          <p:cNvSpPr>
            <a:spLocks noChangeAspect="1" noGrp="1" noRot="1"/>
          </p:cNvSpPr>
          <p:nvPr>
            <p:ph type="sldImg"/>
          </p:nvPr>
        </p:nvSpPr>
        <p:spPr bwMode="auto"/>
      </p:sp>
      <p:sp>
        <p:nvSpPr>
          <p:cNvPr id="822601712" name="Notes Placeholder 2"/>
          <p:cNvSpPr>
            <a:spLocks noGrp="1"/>
          </p:cNvSpPr>
          <p:nvPr>
            <p:ph type="body" idx="1"/>
          </p:nvPr>
        </p:nvSpPr>
        <p:spPr bwMode="auto"/>
        <p:txBody>
          <a:bodyPr/>
          <a:lstStyle/>
          <a:p>
            <a:pPr algn="ctr">
              <a:defRPr/>
            </a:pPr>
            <a:endParaRPr/>
          </a:p>
        </p:txBody>
      </p:sp>
      <p:sp>
        <p:nvSpPr>
          <p:cNvPr id="371912192" name="Slide Number Placeholder 3"/>
          <p:cNvSpPr>
            <a:spLocks noGrp="1"/>
          </p:cNvSpPr>
          <p:nvPr>
            <p:ph type="sldNum" sz="quarter" idx="10"/>
          </p:nvPr>
        </p:nvSpPr>
        <p:spPr bwMode="auto"/>
        <p:txBody>
          <a:bodyPr/>
          <a:lstStyle/>
          <a:p>
            <a:pPr>
              <a:defRPr/>
            </a:pPr>
            <a:fld id="{746E657B-2DD6-9785-A448-C37C78A23364}" type="slidenum">
              <a:rPr/>
              <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659818578" name="Slide Image Placeholder 1"/>
          <p:cNvSpPr>
            <a:spLocks noChangeAspect="1" noGrp="1" noRot="1"/>
          </p:cNvSpPr>
          <p:nvPr>
            <p:ph type="sldImg"/>
          </p:nvPr>
        </p:nvSpPr>
        <p:spPr bwMode="auto"/>
      </p:sp>
      <p:sp>
        <p:nvSpPr>
          <p:cNvPr id="114467875" name="Notes Placeholder 2"/>
          <p:cNvSpPr>
            <a:spLocks noGrp="1"/>
          </p:cNvSpPr>
          <p:nvPr>
            <p:ph type="body" idx="1"/>
          </p:nvPr>
        </p:nvSpPr>
        <p:spPr bwMode="auto"/>
        <p:txBody>
          <a:bodyPr/>
          <a:lstStyle/>
          <a:p>
            <a:pPr algn="ctr">
              <a:defRPr/>
            </a:pPr>
            <a:endParaRPr/>
          </a:p>
        </p:txBody>
      </p:sp>
      <p:sp>
        <p:nvSpPr>
          <p:cNvPr id="1211179764" name="Slide Number Placeholder 3"/>
          <p:cNvSpPr>
            <a:spLocks noGrp="1"/>
          </p:cNvSpPr>
          <p:nvPr>
            <p:ph type="sldNum" sz="quarter" idx="10"/>
          </p:nvPr>
        </p:nvSpPr>
        <p:spPr bwMode="auto"/>
        <p:txBody>
          <a:bodyPr/>
          <a:lstStyle/>
          <a:p>
            <a:pPr>
              <a:defRPr/>
            </a:pPr>
            <a:fld id="{722A8515-327A-0219-F525-D9AA7672D894}" type="slidenum">
              <a:rPr/>
              <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71454581" name="Slide Image Placeholder 1"/>
          <p:cNvSpPr>
            <a:spLocks noChangeAspect="1" noGrp="1" noRot="1"/>
          </p:cNvSpPr>
          <p:nvPr>
            <p:ph type="sldImg"/>
          </p:nvPr>
        </p:nvSpPr>
        <p:spPr bwMode="auto"/>
      </p:sp>
      <p:sp>
        <p:nvSpPr>
          <p:cNvPr id="1739468527" name="Notes Placeholder 2"/>
          <p:cNvSpPr>
            <a:spLocks noGrp="1"/>
          </p:cNvSpPr>
          <p:nvPr>
            <p:ph type="body" idx="1"/>
          </p:nvPr>
        </p:nvSpPr>
        <p:spPr bwMode="auto"/>
        <p:txBody>
          <a:bodyPr/>
          <a:lstStyle/>
          <a:p>
            <a:pPr algn="ctr">
              <a:defRPr/>
            </a:pPr>
            <a:endParaRPr/>
          </a:p>
        </p:txBody>
      </p:sp>
      <p:sp>
        <p:nvSpPr>
          <p:cNvPr id="1003572072" name="Slide Number Placeholder 3"/>
          <p:cNvSpPr>
            <a:spLocks noGrp="1"/>
          </p:cNvSpPr>
          <p:nvPr>
            <p:ph type="sldNum" sz="quarter" idx="10"/>
          </p:nvPr>
        </p:nvSpPr>
        <p:spPr bwMode="auto"/>
        <p:txBody>
          <a:bodyPr/>
          <a:lstStyle/>
          <a:p>
            <a:pPr>
              <a:defRPr/>
            </a:pPr>
            <a:fld id="{88144EDC-EE59-73CF-A2A9-4CBD37A3119C}" type="slidenum">
              <a:rPr/>
              <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90804076" name="Slide Image Placeholder 1"/>
          <p:cNvSpPr>
            <a:spLocks noChangeAspect="1" noGrp="1" noRot="1"/>
          </p:cNvSpPr>
          <p:nvPr>
            <p:ph type="sldImg"/>
          </p:nvPr>
        </p:nvSpPr>
        <p:spPr bwMode="auto"/>
      </p:sp>
      <p:sp>
        <p:nvSpPr>
          <p:cNvPr id="1429899632" name="Notes Placeholder 2"/>
          <p:cNvSpPr>
            <a:spLocks noGrp="1"/>
          </p:cNvSpPr>
          <p:nvPr>
            <p:ph type="body" idx="1"/>
          </p:nvPr>
        </p:nvSpPr>
        <p:spPr bwMode="auto"/>
        <p:txBody>
          <a:bodyPr/>
          <a:lstStyle/>
          <a:p>
            <a:pPr algn="ctr">
              <a:defRPr/>
            </a:pPr>
            <a:endParaRPr/>
          </a:p>
        </p:txBody>
      </p:sp>
      <p:sp>
        <p:nvSpPr>
          <p:cNvPr id="1139947720" name="Slide Number Placeholder 3"/>
          <p:cNvSpPr>
            <a:spLocks noGrp="1"/>
          </p:cNvSpPr>
          <p:nvPr>
            <p:ph type="sldNum" sz="quarter" idx="10"/>
          </p:nvPr>
        </p:nvSpPr>
        <p:spPr bwMode="auto"/>
        <p:txBody>
          <a:bodyPr/>
          <a:lstStyle/>
          <a:p>
            <a:pPr>
              <a:defRPr/>
            </a:pPr>
            <a:fld id="{D0D29C82-033C-F7ED-1D3B-2AB3EC6ABB12}" type="slidenum">
              <a:rPr/>
              <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54594345" name="Slide Image Placeholder 1"/>
          <p:cNvSpPr>
            <a:spLocks noChangeAspect="1" noGrp="1" noRot="1"/>
          </p:cNvSpPr>
          <p:nvPr>
            <p:ph type="sldImg"/>
          </p:nvPr>
        </p:nvSpPr>
        <p:spPr bwMode="auto"/>
      </p:sp>
      <p:sp>
        <p:nvSpPr>
          <p:cNvPr id="1602860096" name="Notes Placeholder 2"/>
          <p:cNvSpPr>
            <a:spLocks noGrp="1"/>
          </p:cNvSpPr>
          <p:nvPr>
            <p:ph type="body" idx="1"/>
          </p:nvPr>
        </p:nvSpPr>
        <p:spPr bwMode="auto"/>
        <p:txBody>
          <a:bodyPr/>
          <a:lstStyle/>
          <a:p>
            <a:pPr>
              <a:defRPr/>
            </a:pPr>
            <a:endParaRPr/>
          </a:p>
        </p:txBody>
      </p:sp>
      <p:sp>
        <p:nvSpPr>
          <p:cNvPr id="150727636" name="Slide Number Placeholder 3"/>
          <p:cNvSpPr>
            <a:spLocks noGrp="1"/>
          </p:cNvSpPr>
          <p:nvPr>
            <p:ph type="sldNum" sz="quarter" idx="10"/>
          </p:nvPr>
        </p:nvSpPr>
        <p:spPr bwMode="auto"/>
        <p:txBody>
          <a:bodyPr/>
          <a:lstStyle/>
          <a:p>
            <a:pPr>
              <a:defRPr/>
            </a:pPr>
            <a:fld id="{704AC85B-35AC-82E8-6377-D82691A0B532}" type="slidenum">
              <a:rPr/>
              <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56879635" name="Slide Image Placeholder 1"/>
          <p:cNvSpPr>
            <a:spLocks noChangeAspect="1" noGrp="1" noRot="1"/>
          </p:cNvSpPr>
          <p:nvPr>
            <p:ph type="sldImg"/>
          </p:nvPr>
        </p:nvSpPr>
        <p:spPr bwMode="auto"/>
      </p:sp>
      <p:sp>
        <p:nvSpPr>
          <p:cNvPr id="1513764683" name="Notes Placeholder 2"/>
          <p:cNvSpPr>
            <a:spLocks noGrp="1"/>
          </p:cNvSpPr>
          <p:nvPr>
            <p:ph type="body" idx="1"/>
          </p:nvPr>
        </p:nvSpPr>
        <p:spPr bwMode="auto"/>
        <p:txBody>
          <a:bodyPr/>
          <a:lstStyle/>
          <a:p>
            <a:pPr algn="ctr">
              <a:defRPr/>
            </a:pPr>
            <a:endParaRPr/>
          </a:p>
        </p:txBody>
      </p:sp>
      <p:sp>
        <p:nvSpPr>
          <p:cNvPr id="1535086372" name="Slide Number Placeholder 3"/>
          <p:cNvSpPr>
            <a:spLocks noGrp="1"/>
          </p:cNvSpPr>
          <p:nvPr>
            <p:ph type="sldNum" sz="quarter" idx="10"/>
          </p:nvPr>
        </p:nvSpPr>
        <p:spPr bwMode="auto"/>
        <p:txBody>
          <a:bodyPr/>
          <a:lstStyle/>
          <a:p>
            <a:pPr>
              <a:defRPr/>
            </a:pPr>
            <a:fld id="{AF3DD2E3-2168-53BF-BDF9-CE6C2042C4E6}" type="slidenum">
              <a:rPr/>
              <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563536372" name="Slide Image Placeholder 1"/>
          <p:cNvSpPr>
            <a:spLocks noChangeAspect="1" noGrp="1" noRot="1"/>
          </p:cNvSpPr>
          <p:nvPr>
            <p:ph type="sldImg"/>
          </p:nvPr>
        </p:nvSpPr>
        <p:spPr bwMode="auto"/>
      </p:sp>
      <p:sp>
        <p:nvSpPr>
          <p:cNvPr id="1484117708" name="Notes Placeholder 2"/>
          <p:cNvSpPr>
            <a:spLocks noGrp="1"/>
          </p:cNvSpPr>
          <p:nvPr>
            <p:ph type="body" idx="1"/>
          </p:nvPr>
        </p:nvSpPr>
        <p:spPr bwMode="auto"/>
        <p:txBody>
          <a:bodyPr/>
          <a:lstStyle/>
          <a:p>
            <a:pPr algn="ctr">
              <a:defRPr/>
            </a:pPr>
            <a:endParaRPr/>
          </a:p>
        </p:txBody>
      </p:sp>
      <p:sp>
        <p:nvSpPr>
          <p:cNvPr id="1055703532" name="Slide Number Placeholder 3"/>
          <p:cNvSpPr>
            <a:spLocks noGrp="1"/>
          </p:cNvSpPr>
          <p:nvPr>
            <p:ph type="sldNum" sz="quarter" idx="10"/>
          </p:nvPr>
        </p:nvSpPr>
        <p:spPr bwMode="auto"/>
        <p:txBody>
          <a:bodyPr/>
          <a:lstStyle/>
          <a:p>
            <a:pPr>
              <a:defRPr/>
            </a:pPr>
            <a:fld id="{0497FD0D-6A67-4229-6D46-FFD10D3866F6}" type="slidenum">
              <a:rPr/>
              <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218710131" name="Slide Image Placeholder 1"/>
          <p:cNvSpPr>
            <a:spLocks noChangeAspect="1" noGrp="1" noRot="1"/>
          </p:cNvSpPr>
          <p:nvPr>
            <p:ph type="sldImg"/>
          </p:nvPr>
        </p:nvSpPr>
        <p:spPr bwMode="auto"/>
      </p:sp>
      <p:sp>
        <p:nvSpPr>
          <p:cNvPr id="222345815" name="Notes Placeholder 2"/>
          <p:cNvSpPr>
            <a:spLocks noGrp="1"/>
          </p:cNvSpPr>
          <p:nvPr>
            <p:ph type="body" idx="1"/>
          </p:nvPr>
        </p:nvSpPr>
        <p:spPr bwMode="auto"/>
        <p:txBody>
          <a:bodyPr/>
          <a:lstStyle/>
          <a:p>
            <a:pPr algn="ctr">
              <a:defRPr/>
            </a:pPr>
            <a:endParaRPr/>
          </a:p>
        </p:txBody>
      </p:sp>
      <p:sp>
        <p:nvSpPr>
          <p:cNvPr id="1173967783" name="Slide Number Placeholder 3"/>
          <p:cNvSpPr>
            <a:spLocks noGrp="1"/>
          </p:cNvSpPr>
          <p:nvPr>
            <p:ph type="sldNum" sz="quarter" idx="10"/>
          </p:nvPr>
        </p:nvSpPr>
        <p:spPr bwMode="auto"/>
        <p:txBody>
          <a:bodyPr/>
          <a:lstStyle/>
          <a:p>
            <a:pPr>
              <a:defRPr/>
            </a:pPr>
            <a:fld id="{2F7E9757-1CF5-53DA-8C8C-6FE01619F0D4}" type="slidenum">
              <a:rPr/>
              <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306266139" name="Slide Image Placeholder 1"/>
          <p:cNvSpPr>
            <a:spLocks noChangeAspect="1" noGrp="1" noRot="1"/>
          </p:cNvSpPr>
          <p:nvPr>
            <p:ph type="sldImg"/>
          </p:nvPr>
        </p:nvSpPr>
        <p:spPr bwMode="auto"/>
      </p:sp>
      <p:sp>
        <p:nvSpPr>
          <p:cNvPr id="459331296" name="Notes Placeholder 2"/>
          <p:cNvSpPr>
            <a:spLocks noGrp="1"/>
          </p:cNvSpPr>
          <p:nvPr>
            <p:ph type="body" idx="1"/>
          </p:nvPr>
        </p:nvSpPr>
        <p:spPr bwMode="auto"/>
        <p:txBody>
          <a:bodyPr/>
          <a:lstStyle/>
          <a:p>
            <a:pPr algn="ctr">
              <a:defRPr/>
            </a:pPr>
            <a:endParaRPr/>
          </a:p>
        </p:txBody>
      </p:sp>
      <p:sp>
        <p:nvSpPr>
          <p:cNvPr id="994651817" name="Slide Number Placeholder 3"/>
          <p:cNvSpPr>
            <a:spLocks noGrp="1"/>
          </p:cNvSpPr>
          <p:nvPr>
            <p:ph type="sldNum" sz="quarter" idx="10"/>
          </p:nvPr>
        </p:nvSpPr>
        <p:spPr bwMode="auto"/>
        <p:txBody>
          <a:bodyPr/>
          <a:lstStyle/>
          <a:p>
            <a:pPr>
              <a:defRPr/>
            </a:pPr>
            <a:fld id="{FAB7E2BF-79D4-7669-E7F2-E80F92186A62}" type="slidenum">
              <a:rPr/>
              <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240245766" name="Slide Image Placeholder 1"/>
          <p:cNvSpPr>
            <a:spLocks noChangeAspect="1" noGrp="1" noRot="1"/>
          </p:cNvSpPr>
          <p:nvPr>
            <p:ph type="sldImg"/>
          </p:nvPr>
        </p:nvSpPr>
        <p:spPr bwMode="auto"/>
      </p:sp>
      <p:sp>
        <p:nvSpPr>
          <p:cNvPr id="1143945521" name="Notes Placeholder 2"/>
          <p:cNvSpPr>
            <a:spLocks noGrp="1"/>
          </p:cNvSpPr>
          <p:nvPr>
            <p:ph type="body" idx="1"/>
          </p:nvPr>
        </p:nvSpPr>
        <p:spPr bwMode="auto"/>
        <p:txBody>
          <a:bodyPr/>
          <a:lstStyle/>
          <a:p>
            <a:pPr algn="ctr">
              <a:defRPr/>
            </a:pPr>
            <a:endParaRPr/>
          </a:p>
        </p:txBody>
      </p:sp>
      <p:sp>
        <p:nvSpPr>
          <p:cNvPr id="773707831" name="Slide Number Placeholder 3"/>
          <p:cNvSpPr>
            <a:spLocks noGrp="1"/>
          </p:cNvSpPr>
          <p:nvPr>
            <p:ph type="sldNum" sz="quarter" idx="10"/>
          </p:nvPr>
        </p:nvSpPr>
        <p:spPr bwMode="auto"/>
        <p:txBody>
          <a:bodyPr/>
          <a:lstStyle/>
          <a:p>
            <a:pPr>
              <a:defRPr/>
            </a:pPr>
            <a:fld id="{55A9FAD7-E767-FC20-44E9-28545E20638F}" type="slidenum">
              <a:rPr/>
              <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73708190" name="Slide Image Placeholder 1"/>
          <p:cNvSpPr>
            <a:spLocks noChangeAspect="1" noGrp="1" noRot="1"/>
          </p:cNvSpPr>
          <p:nvPr>
            <p:ph type="sldImg"/>
          </p:nvPr>
        </p:nvSpPr>
        <p:spPr bwMode="auto"/>
      </p:sp>
      <p:sp>
        <p:nvSpPr>
          <p:cNvPr id="1084641829" name="Notes Placeholder 2"/>
          <p:cNvSpPr>
            <a:spLocks noGrp="1"/>
          </p:cNvSpPr>
          <p:nvPr>
            <p:ph type="body" idx="1"/>
          </p:nvPr>
        </p:nvSpPr>
        <p:spPr bwMode="auto"/>
        <p:txBody>
          <a:bodyPr/>
          <a:lstStyle/>
          <a:p>
            <a:pPr algn="ctr">
              <a:defRPr/>
            </a:pPr>
            <a:endParaRPr/>
          </a:p>
        </p:txBody>
      </p:sp>
      <p:sp>
        <p:nvSpPr>
          <p:cNvPr id="1209328106" name="Slide Number Placeholder 3"/>
          <p:cNvSpPr>
            <a:spLocks noGrp="1"/>
          </p:cNvSpPr>
          <p:nvPr>
            <p:ph type="sldNum" sz="quarter" idx="10"/>
          </p:nvPr>
        </p:nvSpPr>
        <p:spPr bwMode="auto"/>
        <p:txBody>
          <a:bodyPr/>
          <a:lstStyle/>
          <a:p>
            <a:pPr>
              <a:defRPr/>
            </a:pPr>
            <a:fld id="{AB53A68A-A342-6D22-3B6E-61904388AD9E}" type="slidenum">
              <a:rPr/>
              <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983242702" name="Slide Image Placeholder 1"/>
          <p:cNvSpPr>
            <a:spLocks noChangeAspect="1" noGrp="1" noRot="1"/>
          </p:cNvSpPr>
          <p:nvPr>
            <p:ph type="sldImg"/>
          </p:nvPr>
        </p:nvSpPr>
        <p:spPr bwMode="auto"/>
      </p:sp>
      <p:sp>
        <p:nvSpPr>
          <p:cNvPr id="1189702279" name="Notes Placeholder 2"/>
          <p:cNvSpPr>
            <a:spLocks noGrp="1"/>
          </p:cNvSpPr>
          <p:nvPr>
            <p:ph type="body" idx="1"/>
          </p:nvPr>
        </p:nvSpPr>
        <p:spPr bwMode="auto"/>
        <p:txBody>
          <a:bodyPr/>
          <a:lstStyle/>
          <a:p>
            <a:pPr algn="ctr">
              <a:defRPr/>
            </a:pPr>
            <a:endParaRPr/>
          </a:p>
        </p:txBody>
      </p:sp>
      <p:sp>
        <p:nvSpPr>
          <p:cNvPr id="1891137804" name="Slide Number Placeholder 3"/>
          <p:cNvSpPr>
            <a:spLocks noGrp="1"/>
          </p:cNvSpPr>
          <p:nvPr>
            <p:ph type="sldNum" sz="quarter" idx="10"/>
          </p:nvPr>
        </p:nvSpPr>
        <p:spPr bwMode="auto"/>
        <p:txBody>
          <a:bodyPr/>
          <a:lstStyle/>
          <a:p>
            <a:pPr>
              <a:defRPr/>
            </a:pPr>
            <a:fld id="{AFDA6481-D9B1-24E6-7B5A-24C9B7741046}" type="slidenum">
              <a:rPr/>
              <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70978593" name="Slide Image Placeholder 1"/>
          <p:cNvSpPr>
            <a:spLocks noChangeAspect="1" noGrp="1" noRot="1"/>
          </p:cNvSpPr>
          <p:nvPr>
            <p:ph type="sldImg"/>
          </p:nvPr>
        </p:nvSpPr>
        <p:spPr bwMode="auto"/>
      </p:sp>
      <p:sp>
        <p:nvSpPr>
          <p:cNvPr id="1769988392" name="Notes Placeholder 2"/>
          <p:cNvSpPr>
            <a:spLocks noGrp="1"/>
          </p:cNvSpPr>
          <p:nvPr>
            <p:ph type="body" idx="1"/>
          </p:nvPr>
        </p:nvSpPr>
        <p:spPr bwMode="auto"/>
        <p:txBody>
          <a:bodyPr/>
          <a:lstStyle/>
          <a:p>
            <a:pPr>
              <a:defRPr/>
            </a:pPr>
            <a:endParaRPr/>
          </a:p>
        </p:txBody>
      </p:sp>
      <p:sp>
        <p:nvSpPr>
          <p:cNvPr id="1465254577" name="Slide Number Placeholder 3"/>
          <p:cNvSpPr>
            <a:spLocks noGrp="1"/>
          </p:cNvSpPr>
          <p:nvPr>
            <p:ph type="sldNum" sz="quarter" idx="10"/>
          </p:nvPr>
        </p:nvSpPr>
        <p:spPr bwMode="auto"/>
        <p:txBody>
          <a:bodyPr/>
          <a:lstStyle/>
          <a:p>
            <a:pPr>
              <a:defRPr/>
            </a:pPr>
            <a:fld id="{CD9DCC9B-FEBC-D490-009C-04E1EF05A057}" type="slidenum">
              <a:rPr/>
              <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87501961" name="Slide Image Placeholder 1"/>
          <p:cNvSpPr>
            <a:spLocks noChangeAspect="1" noGrp="1" noRot="1"/>
          </p:cNvSpPr>
          <p:nvPr>
            <p:ph type="sldImg"/>
          </p:nvPr>
        </p:nvSpPr>
        <p:spPr bwMode="auto"/>
      </p:sp>
      <p:sp>
        <p:nvSpPr>
          <p:cNvPr id="1971129596" name="Notes Placeholder 2"/>
          <p:cNvSpPr>
            <a:spLocks noGrp="1"/>
          </p:cNvSpPr>
          <p:nvPr>
            <p:ph type="body" idx="1"/>
          </p:nvPr>
        </p:nvSpPr>
        <p:spPr bwMode="auto"/>
        <p:txBody>
          <a:bodyPr/>
          <a:lstStyle/>
          <a:p>
            <a:pPr algn="ctr">
              <a:defRPr/>
            </a:pPr>
            <a:endParaRPr/>
          </a:p>
        </p:txBody>
      </p:sp>
      <p:sp>
        <p:nvSpPr>
          <p:cNvPr id="397841504" name="Slide Number Placeholder 3"/>
          <p:cNvSpPr>
            <a:spLocks noGrp="1"/>
          </p:cNvSpPr>
          <p:nvPr>
            <p:ph type="sldNum" sz="quarter" idx="10"/>
          </p:nvPr>
        </p:nvSpPr>
        <p:spPr bwMode="auto"/>
        <p:txBody>
          <a:bodyPr/>
          <a:lstStyle/>
          <a:p>
            <a:pPr>
              <a:defRPr/>
            </a:pPr>
            <a:fld id="{C8B1DD8F-6372-1ECD-5B19-9ECEDD00FCE8}" type="slidenum">
              <a:rPr/>
              <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53461203" name="Slide Image Placeholder 1"/>
          <p:cNvSpPr>
            <a:spLocks noChangeAspect="1" noGrp="1" noRot="1"/>
          </p:cNvSpPr>
          <p:nvPr>
            <p:ph type="sldImg"/>
          </p:nvPr>
        </p:nvSpPr>
        <p:spPr bwMode="auto"/>
      </p:sp>
      <p:sp>
        <p:nvSpPr>
          <p:cNvPr id="28130651" name="Notes Placeholder 2"/>
          <p:cNvSpPr>
            <a:spLocks noGrp="1"/>
          </p:cNvSpPr>
          <p:nvPr>
            <p:ph type="body" idx="1"/>
          </p:nvPr>
        </p:nvSpPr>
        <p:spPr bwMode="auto"/>
        <p:txBody>
          <a:bodyPr/>
          <a:lstStyle/>
          <a:p>
            <a:pPr algn="ctr">
              <a:defRPr/>
            </a:pPr>
            <a:endParaRPr/>
          </a:p>
        </p:txBody>
      </p:sp>
      <p:sp>
        <p:nvSpPr>
          <p:cNvPr id="2130699899" name="Slide Number Placeholder 3"/>
          <p:cNvSpPr>
            <a:spLocks noGrp="1"/>
          </p:cNvSpPr>
          <p:nvPr>
            <p:ph type="sldNum" sz="quarter" idx="10"/>
          </p:nvPr>
        </p:nvSpPr>
        <p:spPr bwMode="auto"/>
        <p:txBody>
          <a:bodyPr/>
          <a:lstStyle/>
          <a:p>
            <a:pPr>
              <a:defRPr/>
            </a:pPr>
            <a:fld id="{CDDBD001-6ED5-5614-7F97-3AE94CA3E8E2}" type="slidenum">
              <a:rPr/>
              <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74831823" name="Slide Image Placeholder 1"/>
          <p:cNvSpPr>
            <a:spLocks noChangeAspect="1" noGrp="1" noRot="1"/>
          </p:cNvSpPr>
          <p:nvPr>
            <p:ph type="sldImg"/>
          </p:nvPr>
        </p:nvSpPr>
        <p:spPr bwMode="auto"/>
      </p:sp>
      <p:sp>
        <p:nvSpPr>
          <p:cNvPr id="1933242533" name="Notes Placeholder 2"/>
          <p:cNvSpPr>
            <a:spLocks noGrp="1"/>
          </p:cNvSpPr>
          <p:nvPr>
            <p:ph type="body" idx="1"/>
          </p:nvPr>
        </p:nvSpPr>
        <p:spPr bwMode="auto"/>
        <p:txBody>
          <a:bodyPr/>
          <a:lstStyle/>
          <a:p>
            <a:pPr algn="ctr">
              <a:defRPr/>
            </a:pPr>
            <a:endParaRPr/>
          </a:p>
        </p:txBody>
      </p:sp>
      <p:sp>
        <p:nvSpPr>
          <p:cNvPr id="761535771" name="Slide Number Placeholder 3"/>
          <p:cNvSpPr>
            <a:spLocks noGrp="1"/>
          </p:cNvSpPr>
          <p:nvPr>
            <p:ph type="sldNum" sz="quarter" idx="10"/>
          </p:nvPr>
        </p:nvSpPr>
        <p:spPr bwMode="auto"/>
        <p:txBody>
          <a:bodyPr/>
          <a:lstStyle/>
          <a:p>
            <a:pPr>
              <a:defRPr/>
            </a:pPr>
            <a:fld id="{60853DA5-F9C3-9BA6-4EB4-89CD5C09119B}" type="slidenum">
              <a:rPr/>
              <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548031717" name="Slide Image Placeholder 1"/>
          <p:cNvSpPr>
            <a:spLocks noChangeAspect="1" noGrp="1" noRot="1"/>
          </p:cNvSpPr>
          <p:nvPr>
            <p:ph type="sldImg"/>
          </p:nvPr>
        </p:nvSpPr>
        <p:spPr bwMode="auto"/>
      </p:sp>
      <p:sp>
        <p:nvSpPr>
          <p:cNvPr id="1749769594" name="Notes Placeholder 2"/>
          <p:cNvSpPr>
            <a:spLocks noGrp="1"/>
          </p:cNvSpPr>
          <p:nvPr>
            <p:ph type="body" idx="1"/>
          </p:nvPr>
        </p:nvSpPr>
        <p:spPr bwMode="auto"/>
        <p:txBody>
          <a:bodyPr/>
          <a:lstStyle/>
          <a:p>
            <a:pPr algn="ctr">
              <a:defRPr/>
            </a:pPr>
            <a:endParaRPr/>
          </a:p>
        </p:txBody>
      </p:sp>
      <p:sp>
        <p:nvSpPr>
          <p:cNvPr id="1923788273" name="Slide Number Placeholder 3"/>
          <p:cNvSpPr>
            <a:spLocks noGrp="1"/>
          </p:cNvSpPr>
          <p:nvPr>
            <p:ph type="sldNum" sz="quarter" idx="10"/>
          </p:nvPr>
        </p:nvSpPr>
        <p:spPr bwMode="auto"/>
        <p:txBody>
          <a:bodyPr/>
          <a:lstStyle/>
          <a:p>
            <a:pPr>
              <a:defRPr/>
            </a:pPr>
            <a:fld id="{109E012B-A14A-1F65-4367-D70960E8502C}" type="slidenum">
              <a:rPr/>
              <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901384786" name="Slide Image Placeholder 1"/>
          <p:cNvSpPr>
            <a:spLocks noChangeAspect="1" noGrp="1" noRot="1"/>
          </p:cNvSpPr>
          <p:nvPr>
            <p:ph type="sldImg"/>
          </p:nvPr>
        </p:nvSpPr>
        <p:spPr bwMode="auto"/>
      </p:sp>
      <p:sp>
        <p:nvSpPr>
          <p:cNvPr id="697825302" name="Notes Placeholder 2"/>
          <p:cNvSpPr>
            <a:spLocks noGrp="1"/>
          </p:cNvSpPr>
          <p:nvPr>
            <p:ph type="body" idx="1"/>
          </p:nvPr>
        </p:nvSpPr>
        <p:spPr bwMode="auto"/>
        <p:txBody>
          <a:bodyPr/>
          <a:lstStyle/>
          <a:p>
            <a:pPr algn="ctr">
              <a:defRPr/>
            </a:pPr>
            <a:endParaRPr/>
          </a:p>
        </p:txBody>
      </p:sp>
      <p:sp>
        <p:nvSpPr>
          <p:cNvPr id="1537970633" name="Slide Number Placeholder 3"/>
          <p:cNvSpPr>
            <a:spLocks noGrp="1"/>
          </p:cNvSpPr>
          <p:nvPr>
            <p:ph type="sldNum" sz="quarter" idx="10"/>
          </p:nvPr>
        </p:nvSpPr>
        <p:spPr bwMode="auto"/>
        <p:txBody>
          <a:bodyPr/>
          <a:lstStyle/>
          <a:p>
            <a:pPr>
              <a:defRPr/>
            </a:pPr>
            <a:fld id="{AB481981-8A45-2895-1F5C-3D57FE90B3D7}" type="slidenum">
              <a:rPr/>
              <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56902741" name="Slide Image Placeholder 1"/>
          <p:cNvSpPr>
            <a:spLocks noChangeAspect="1" noGrp="1" noRot="1"/>
          </p:cNvSpPr>
          <p:nvPr>
            <p:ph type="sldImg"/>
          </p:nvPr>
        </p:nvSpPr>
        <p:spPr bwMode="auto"/>
      </p:sp>
      <p:sp>
        <p:nvSpPr>
          <p:cNvPr id="767290130" name="Notes Placeholder 2"/>
          <p:cNvSpPr>
            <a:spLocks noGrp="1"/>
          </p:cNvSpPr>
          <p:nvPr>
            <p:ph type="body" idx="1"/>
          </p:nvPr>
        </p:nvSpPr>
        <p:spPr bwMode="auto"/>
        <p:txBody>
          <a:bodyPr/>
          <a:lstStyle/>
          <a:p>
            <a:pPr algn="ctr">
              <a:defRPr/>
            </a:pPr>
            <a:endParaRPr/>
          </a:p>
        </p:txBody>
      </p:sp>
      <p:sp>
        <p:nvSpPr>
          <p:cNvPr id="638867717" name="Slide Number Placeholder 3"/>
          <p:cNvSpPr>
            <a:spLocks noGrp="1"/>
          </p:cNvSpPr>
          <p:nvPr>
            <p:ph type="sldNum" sz="quarter" idx="10"/>
          </p:nvPr>
        </p:nvSpPr>
        <p:spPr bwMode="auto"/>
        <p:txBody>
          <a:bodyPr/>
          <a:lstStyle/>
          <a:p>
            <a:pPr>
              <a:defRPr/>
            </a:pPr>
            <a:fld id="{43EADFF1-01E3-757A-4759-41DD67ECBD12}" type="slidenum">
              <a:rPr/>
              <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97573692" name="Slide Image Placeholder 1"/>
          <p:cNvSpPr>
            <a:spLocks noChangeAspect="1" noGrp="1" noRot="1"/>
          </p:cNvSpPr>
          <p:nvPr>
            <p:ph type="sldImg"/>
          </p:nvPr>
        </p:nvSpPr>
        <p:spPr bwMode="auto"/>
      </p:sp>
      <p:sp>
        <p:nvSpPr>
          <p:cNvPr id="942720535" name="Notes Placeholder 2"/>
          <p:cNvSpPr>
            <a:spLocks noGrp="1"/>
          </p:cNvSpPr>
          <p:nvPr>
            <p:ph type="body" idx="1"/>
          </p:nvPr>
        </p:nvSpPr>
        <p:spPr bwMode="auto"/>
        <p:txBody>
          <a:bodyPr/>
          <a:lstStyle/>
          <a:p>
            <a:pPr algn="ctr">
              <a:defRPr/>
            </a:pPr>
            <a:endParaRPr/>
          </a:p>
        </p:txBody>
      </p:sp>
      <p:sp>
        <p:nvSpPr>
          <p:cNvPr id="104547504" name="Slide Number Placeholder 3"/>
          <p:cNvSpPr>
            <a:spLocks noGrp="1"/>
          </p:cNvSpPr>
          <p:nvPr>
            <p:ph type="sldNum" sz="quarter" idx="10"/>
          </p:nvPr>
        </p:nvSpPr>
        <p:spPr bwMode="auto"/>
        <p:txBody>
          <a:bodyPr/>
          <a:lstStyle/>
          <a:p>
            <a:pPr>
              <a:defRPr/>
            </a:pPr>
            <a:fld id="{CF9E1D19-9238-3EF7-8E3F-1B54F34CC631}" type="slidenum">
              <a:rPr/>
              <a:t/>
            </a:fld>
            <a:endParaRP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itle" userDrawn="1">
  <p:cSld name="Diapositiva de título">
    <p:spTree>
      <p:nvGrpSpPr>
        <p:cNvPr id="1" name=""/>
        <p:cNvGrpSpPr/>
        <p:nvPr/>
      </p:nvGrpSpPr>
      <p:grpSpPr bwMode="auto">
        <a:xfrm>
          <a:off x="0" y="0"/>
          <a:ext cx="0" cy="0"/>
          <a:chOff x="0" y="0"/>
          <a:chExt cx="0" cy="0"/>
        </a:xfrm>
      </p:grpSpPr>
      <p:sp>
        <p:nvSpPr>
          <p:cNvPr id="1645902097" name="Título 1"/>
          <p:cNvSpPr>
            <a:spLocks noGrp="1"/>
          </p:cNvSpPr>
          <p:nvPr>
            <p:ph type="ctrTitle"/>
          </p:nvPr>
        </p:nvSpPr>
        <p:spPr bwMode="auto">
          <a:xfrm>
            <a:off x="1524000" y="1122363"/>
            <a:ext cx="9144000" cy="2387600"/>
          </a:xfrm>
        </p:spPr>
        <p:txBody>
          <a:bodyPr anchor="b"/>
          <a:lstStyle>
            <a:lvl1pPr algn="ctr">
              <a:defRPr sz="6000"/>
            </a:lvl1pPr>
          </a:lstStyle>
          <a:p>
            <a:pPr>
              <a:defRPr/>
            </a:pPr>
            <a:r>
              <a:rPr lang="es-ES"/>
              <a:t>Haga clic para modificar el estilo de título del patrón</a:t>
            </a:r>
            <a:endParaRPr lang="es-CO"/>
          </a:p>
        </p:txBody>
      </p:sp>
      <p:sp>
        <p:nvSpPr>
          <p:cNvPr id="901222162" name="Subtítulo 2"/>
          <p:cNvSpPr>
            <a:spLocks noGrp="1"/>
          </p:cNvSpPr>
          <p:nvPr>
            <p:ph type="subTitle" idx="1"/>
          </p:nvPr>
        </p:nvSpPr>
        <p:spPr bwMode="auto">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a:defRPr/>
            </a:pPr>
            <a:r>
              <a:rPr lang="es-ES"/>
              <a:t>Haga clic para modificar el estilo de subtítulo del patrón</a:t>
            </a:r>
            <a:endParaRPr lang="es-CO"/>
          </a:p>
        </p:txBody>
      </p:sp>
      <p:sp>
        <p:nvSpPr>
          <p:cNvPr id="377030349" name="Marcador de fecha 3"/>
          <p:cNvSpPr>
            <a:spLocks noGrp="1"/>
          </p:cNvSpPr>
          <p:nvPr>
            <p:ph type="dt" sz="half" idx="10"/>
          </p:nvPr>
        </p:nvSpPr>
        <p:spPr bwMode="auto"/>
        <p:txBody>
          <a:bodyPr/>
          <a:lstStyle/>
          <a:p>
            <a:pPr>
              <a:defRPr/>
            </a:pPr>
            <a:fld id="{70DF415D-07BA-47F7-8D34-DECBEA964122}" type="datetime1">
              <a:rPr lang="es-CO"/>
              <a:t>14/08/2025</a:t>
            </a:fld>
            <a:endParaRPr lang="es-CO"/>
          </a:p>
        </p:txBody>
      </p:sp>
      <p:sp>
        <p:nvSpPr>
          <p:cNvPr id="65398561" name="Marcador de pie de página 4"/>
          <p:cNvSpPr>
            <a:spLocks noGrp="1"/>
          </p:cNvSpPr>
          <p:nvPr>
            <p:ph type="ftr" sz="quarter" idx="11"/>
          </p:nvPr>
        </p:nvSpPr>
        <p:spPr bwMode="auto"/>
        <p:txBody>
          <a:bodyPr/>
          <a:lstStyle/>
          <a:p>
            <a:pPr>
              <a:defRPr/>
            </a:pPr>
            <a:endParaRPr lang="es-CO"/>
          </a:p>
        </p:txBody>
      </p:sp>
      <p:sp>
        <p:nvSpPr>
          <p:cNvPr id="1772132262" name="Marcador de número de diapositiva 5"/>
          <p:cNvSpPr>
            <a:spLocks noGrp="1"/>
          </p:cNvSpPr>
          <p:nvPr>
            <p:ph type="sldNum" sz="quarter" idx="12"/>
          </p:nvPr>
        </p:nvSpPr>
        <p:spPr bwMode="auto"/>
        <p:txBody>
          <a:bodyPr/>
          <a:lstStyle/>
          <a:p>
            <a:pPr>
              <a:defRPr/>
            </a:pPr>
            <a:fld id="{D4F32E6B-88C6-4837-88C4-2088D1FF397E}" type="slidenum">
              <a:rPr lang="es-CO"/>
              <a:t>‹#›</a:t>
            </a:fld>
            <a:endParaRPr lang="es-CO"/>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vertTx" userDrawn="1">
  <p:cSld name="Título y texto vertical">
    <p:spTree>
      <p:nvGrpSpPr>
        <p:cNvPr id="1" name=""/>
        <p:cNvGrpSpPr/>
        <p:nvPr/>
      </p:nvGrpSpPr>
      <p:grpSpPr bwMode="auto">
        <a:xfrm>
          <a:off x="0" y="0"/>
          <a:ext cx="0" cy="0"/>
          <a:chOff x="0" y="0"/>
          <a:chExt cx="0" cy="0"/>
        </a:xfrm>
      </p:grpSpPr>
      <p:sp>
        <p:nvSpPr>
          <p:cNvPr id="9020931" name="Título 1"/>
          <p:cNvSpPr>
            <a:spLocks noGrp="1"/>
          </p:cNvSpPr>
          <p:nvPr>
            <p:ph type="title"/>
          </p:nvPr>
        </p:nvSpPr>
        <p:spPr bwMode="auto"/>
        <p:txBody>
          <a:bodyPr/>
          <a:lstStyle/>
          <a:p>
            <a:pPr>
              <a:defRPr/>
            </a:pPr>
            <a:r>
              <a:rPr lang="es-ES"/>
              <a:t>Haga clic para modificar el estilo de título del patrón</a:t>
            </a:r>
            <a:endParaRPr lang="es-CO"/>
          </a:p>
        </p:txBody>
      </p:sp>
      <p:sp>
        <p:nvSpPr>
          <p:cNvPr id="820525381" name="Marcador de texto vertical 2"/>
          <p:cNvSpPr>
            <a:spLocks noGrp="1"/>
          </p:cNvSpPr>
          <p:nvPr>
            <p:ph type="body" orient="vert" idx="1"/>
          </p:nvPr>
        </p:nvSpPr>
        <p:spPr bwMode="auto"/>
        <p:txBody>
          <a:bodyPr vert="eaVert"/>
          <a:lstStyle/>
          <a:p>
            <a:pPr lvl="0">
              <a:defRPr/>
            </a:pPr>
            <a:r>
              <a:rPr lang="es-ES"/>
              <a:t>Haga clic para modificar los estilos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s-CO"/>
          </a:p>
        </p:txBody>
      </p:sp>
      <p:sp>
        <p:nvSpPr>
          <p:cNvPr id="1962209582" name="Marcador de fecha 3"/>
          <p:cNvSpPr>
            <a:spLocks noGrp="1"/>
          </p:cNvSpPr>
          <p:nvPr>
            <p:ph type="dt" sz="half" idx="10"/>
          </p:nvPr>
        </p:nvSpPr>
        <p:spPr bwMode="auto"/>
        <p:txBody>
          <a:bodyPr/>
          <a:lstStyle/>
          <a:p>
            <a:pPr>
              <a:defRPr/>
            </a:pPr>
            <a:fld id="{47ADA239-180F-4853-BC64-6535A0F25747}" type="datetime1">
              <a:rPr lang="es-CO"/>
              <a:t>14/08/2025</a:t>
            </a:fld>
            <a:endParaRPr lang="es-CO"/>
          </a:p>
        </p:txBody>
      </p:sp>
      <p:sp>
        <p:nvSpPr>
          <p:cNvPr id="1147161107" name="Marcador de pie de página 4"/>
          <p:cNvSpPr>
            <a:spLocks noGrp="1"/>
          </p:cNvSpPr>
          <p:nvPr>
            <p:ph type="ftr" sz="quarter" idx="11"/>
          </p:nvPr>
        </p:nvSpPr>
        <p:spPr bwMode="auto"/>
        <p:txBody>
          <a:bodyPr/>
          <a:lstStyle/>
          <a:p>
            <a:pPr>
              <a:defRPr/>
            </a:pPr>
            <a:endParaRPr lang="es-CO"/>
          </a:p>
        </p:txBody>
      </p:sp>
      <p:sp>
        <p:nvSpPr>
          <p:cNvPr id="244508233" name="Marcador de número de diapositiva 5"/>
          <p:cNvSpPr>
            <a:spLocks noGrp="1"/>
          </p:cNvSpPr>
          <p:nvPr>
            <p:ph type="sldNum" sz="quarter" idx="12"/>
          </p:nvPr>
        </p:nvSpPr>
        <p:spPr bwMode="auto"/>
        <p:txBody>
          <a:bodyPr/>
          <a:lstStyle/>
          <a:p>
            <a:pPr>
              <a:defRPr/>
            </a:pPr>
            <a:fld id="{D4F32E6B-88C6-4837-88C4-2088D1FF397E}" type="slidenum">
              <a:rPr lang="es-CO"/>
              <a:t>‹#›</a:t>
            </a:fld>
            <a:endParaRPr lang="es-CO"/>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vertTitleAndTx" userDrawn="1">
  <p:cSld name="Título vertical y texto">
    <p:spTree>
      <p:nvGrpSpPr>
        <p:cNvPr id="1" name=""/>
        <p:cNvGrpSpPr/>
        <p:nvPr/>
      </p:nvGrpSpPr>
      <p:grpSpPr bwMode="auto">
        <a:xfrm>
          <a:off x="0" y="0"/>
          <a:ext cx="0" cy="0"/>
          <a:chOff x="0" y="0"/>
          <a:chExt cx="0" cy="0"/>
        </a:xfrm>
      </p:grpSpPr>
      <p:sp>
        <p:nvSpPr>
          <p:cNvPr id="399191364" name="Título vertical 1"/>
          <p:cNvSpPr>
            <a:spLocks noGrp="1"/>
          </p:cNvSpPr>
          <p:nvPr>
            <p:ph type="title" orient="vert"/>
          </p:nvPr>
        </p:nvSpPr>
        <p:spPr bwMode="auto">
          <a:xfrm>
            <a:off x="8724900" y="365125"/>
            <a:ext cx="2628900" cy="5811838"/>
          </a:xfrm>
        </p:spPr>
        <p:txBody>
          <a:bodyPr vert="eaVert"/>
          <a:lstStyle/>
          <a:p>
            <a:pPr>
              <a:defRPr/>
            </a:pPr>
            <a:r>
              <a:rPr lang="es-ES"/>
              <a:t>Haga clic para modificar el estilo de título del patrón</a:t>
            </a:r>
            <a:endParaRPr lang="es-CO"/>
          </a:p>
        </p:txBody>
      </p:sp>
      <p:sp>
        <p:nvSpPr>
          <p:cNvPr id="1198614284" name="Marcador de texto vertical 2"/>
          <p:cNvSpPr>
            <a:spLocks noGrp="1"/>
          </p:cNvSpPr>
          <p:nvPr>
            <p:ph type="body" orient="vert" idx="1"/>
          </p:nvPr>
        </p:nvSpPr>
        <p:spPr bwMode="auto">
          <a:xfrm>
            <a:off x="838200" y="365125"/>
            <a:ext cx="7734300" cy="5811838"/>
          </a:xfrm>
        </p:spPr>
        <p:txBody>
          <a:bodyPr vert="eaVert"/>
          <a:lstStyle/>
          <a:p>
            <a:pPr lvl="0">
              <a:defRPr/>
            </a:pPr>
            <a:r>
              <a:rPr lang="es-ES"/>
              <a:t>Haga clic para modificar los estilos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s-CO"/>
          </a:p>
        </p:txBody>
      </p:sp>
      <p:sp>
        <p:nvSpPr>
          <p:cNvPr id="98599792" name="Marcador de fecha 3"/>
          <p:cNvSpPr>
            <a:spLocks noGrp="1"/>
          </p:cNvSpPr>
          <p:nvPr>
            <p:ph type="dt" sz="half" idx="10"/>
          </p:nvPr>
        </p:nvSpPr>
        <p:spPr bwMode="auto"/>
        <p:txBody>
          <a:bodyPr/>
          <a:lstStyle/>
          <a:p>
            <a:pPr>
              <a:defRPr/>
            </a:pPr>
            <a:fld id="{1A580723-32D4-4237-A9E2-626F272C3F59}" type="datetime1">
              <a:rPr lang="es-CO"/>
              <a:t>14/08/2025</a:t>
            </a:fld>
            <a:endParaRPr lang="es-CO"/>
          </a:p>
        </p:txBody>
      </p:sp>
      <p:sp>
        <p:nvSpPr>
          <p:cNvPr id="265522547" name="Marcador de pie de página 4"/>
          <p:cNvSpPr>
            <a:spLocks noGrp="1"/>
          </p:cNvSpPr>
          <p:nvPr>
            <p:ph type="ftr" sz="quarter" idx="11"/>
          </p:nvPr>
        </p:nvSpPr>
        <p:spPr bwMode="auto"/>
        <p:txBody>
          <a:bodyPr/>
          <a:lstStyle/>
          <a:p>
            <a:pPr>
              <a:defRPr/>
            </a:pPr>
            <a:endParaRPr lang="es-CO"/>
          </a:p>
        </p:txBody>
      </p:sp>
      <p:sp>
        <p:nvSpPr>
          <p:cNvPr id="2089749052" name="Marcador de número de diapositiva 5"/>
          <p:cNvSpPr>
            <a:spLocks noGrp="1"/>
          </p:cNvSpPr>
          <p:nvPr>
            <p:ph type="sldNum" sz="quarter" idx="12"/>
          </p:nvPr>
        </p:nvSpPr>
        <p:spPr bwMode="auto"/>
        <p:txBody>
          <a:bodyPr/>
          <a:lstStyle/>
          <a:p>
            <a:pPr>
              <a:defRPr/>
            </a:pPr>
            <a:fld id="{D4F32E6B-88C6-4837-88C4-2088D1FF397E}" type="slidenum">
              <a:rPr lang="es-CO"/>
              <a:t>‹#›</a:t>
            </a:fld>
            <a:endParaRPr lang="es-CO"/>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obj" userDrawn="1">
  <p:cSld name="Título y objetos">
    <p:spTree>
      <p:nvGrpSpPr>
        <p:cNvPr id="1" name=""/>
        <p:cNvGrpSpPr/>
        <p:nvPr/>
      </p:nvGrpSpPr>
      <p:grpSpPr bwMode="auto">
        <a:xfrm>
          <a:off x="0" y="0"/>
          <a:ext cx="0" cy="0"/>
          <a:chOff x="0" y="0"/>
          <a:chExt cx="0" cy="0"/>
        </a:xfrm>
      </p:grpSpPr>
      <p:sp>
        <p:nvSpPr>
          <p:cNvPr id="2033646456" name="Título 1"/>
          <p:cNvSpPr>
            <a:spLocks noGrp="1"/>
          </p:cNvSpPr>
          <p:nvPr>
            <p:ph type="title"/>
          </p:nvPr>
        </p:nvSpPr>
        <p:spPr bwMode="auto"/>
        <p:txBody>
          <a:bodyPr/>
          <a:lstStyle/>
          <a:p>
            <a:pPr>
              <a:defRPr/>
            </a:pPr>
            <a:r>
              <a:rPr lang="es-ES"/>
              <a:t>Haga clic para modificar el estilo de título del patrón</a:t>
            </a:r>
            <a:endParaRPr lang="es-CO"/>
          </a:p>
        </p:txBody>
      </p:sp>
      <p:sp>
        <p:nvSpPr>
          <p:cNvPr id="377557848" name="Marcador de contenido 2"/>
          <p:cNvSpPr>
            <a:spLocks noGrp="1"/>
          </p:cNvSpPr>
          <p:nvPr>
            <p:ph idx="1"/>
          </p:nvPr>
        </p:nvSpPr>
        <p:spPr bwMode="auto"/>
        <p:txBody>
          <a:bodyPr/>
          <a:lstStyle/>
          <a:p>
            <a:pPr lvl="0">
              <a:defRPr/>
            </a:pPr>
            <a:r>
              <a:rPr lang="es-ES"/>
              <a:t>Haga clic para modificar los estilos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s-CO"/>
          </a:p>
        </p:txBody>
      </p:sp>
      <p:sp>
        <p:nvSpPr>
          <p:cNvPr id="1602216706" name="Marcador de fecha 3"/>
          <p:cNvSpPr>
            <a:spLocks noGrp="1"/>
          </p:cNvSpPr>
          <p:nvPr>
            <p:ph type="dt" sz="half" idx="10"/>
          </p:nvPr>
        </p:nvSpPr>
        <p:spPr bwMode="auto"/>
        <p:txBody>
          <a:bodyPr/>
          <a:lstStyle/>
          <a:p>
            <a:pPr>
              <a:defRPr/>
            </a:pPr>
            <a:fld id="{20B75900-94B1-4C31-85B1-D1B90CF893CF}" type="datetime1">
              <a:rPr lang="es-CO"/>
              <a:t>14/08/2025</a:t>
            </a:fld>
            <a:endParaRPr lang="es-CO"/>
          </a:p>
        </p:txBody>
      </p:sp>
      <p:sp>
        <p:nvSpPr>
          <p:cNvPr id="950800638" name="Marcador de pie de página 4"/>
          <p:cNvSpPr>
            <a:spLocks noGrp="1"/>
          </p:cNvSpPr>
          <p:nvPr>
            <p:ph type="ftr" sz="quarter" idx="11"/>
          </p:nvPr>
        </p:nvSpPr>
        <p:spPr bwMode="auto"/>
        <p:txBody>
          <a:bodyPr/>
          <a:lstStyle/>
          <a:p>
            <a:pPr>
              <a:defRPr/>
            </a:pPr>
            <a:endParaRPr lang="es-CO"/>
          </a:p>
        </p:txBody>
      </p:sp>
      <p:sp>
        <p:nvSpPr>
          <p:cNvPr id="382894825" name="Marcador de número de diapositiva 5"/>
          <p:cNvSpPr>
            <a:spLocks noGrp="1"/>
          </p:cNvSpPr>
          <p:nvPr>
            <p:ph type="sldNum" sz="quarter" idx="12"/>
          </p:nvPr>
        </p:nvSpPr>
        <p:spPr bwMode="auto"/>
        <p:txBody>
          <a:bodyPr/>
          <a:lstStyle/>
          <a:p>
            <a:pPr>
              <a:defRPr/>
            </a:pPr>
            <a:fld id="{D4F32E6B-88C6-4837-88C4-2088D1FF397E}" type="slidenum">
              <a:rPr lang="es-CO"/>
              <a:t>‹#›</a:t>
            </a:fld>
            <a:endParaRPr lang="es-CO"/>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secHead" userDrawn="1">
  <p:cSld name="Encabezado de sección">
    <p:spTree>
      <p:nvGrpSpPr>
        <p:cNvPr id="1" name=""/>
        <p:cNvGrpSpPr/>
        <p:nvPr/>
      </p:nvGrpSpPr>
      <p:grpSpPr bwMode="auto">
        <a:xfrm>
          <a:off x="0" y="0"/>
          <a:ext cx="0" cy="0"/>
          <a:chOff x="0" y="0"/>
          <a:chExt cx="0" cy="0"/>
        </a:xfrm>
      </p:grpSpPr>
      <p:sp>
        <p:nvSpPr>
          <p:cNvPr id="1023624364" name="Título 1"/>
          <p:cNvSpPr>
            <a:spLocks noGrp="1"/>
          </p:cNvSpPr>
          <p:nvPr>
            <p:ph type="title"/>
          </p:nvPr>
        </p:nvSpPr>
        <p:spPr bwMode="auto">
          <a:xfrm>
            <a:off x="831850" y="1709738"/>
            <a:ext cx="10515600" cy="2852737"/>
          </a:xfrm>
        </p:spPr>
        <p:txBody>
          <a:bodyPr anchor="b"/>
          <a:lstStyle>
            <a:lvl1pPr>
              <a:defRPr sz="6000"/>
            </a:lvl1pPr>
          </a:lstStyle>
          <a:p>
            <a:pPr>
              <a:defRPr/>
            </a:pPr>
            <a:r>
              <a:rPr lang="es-ES"/>
              <a:t>Haga clic para modificar el estilo de título del patrón</a:t>
            </a:r>
            <a:endParaRPr lang="es-CO"/>
          </a:p>
        </p:txBody>
      </p:sp>
      <p:sp>
        <p:nvSpPr>
          <p:cNvPr id="312010692" name="Marcador de texto 2"/>
          <p:cNvSpPr>
            <a:spLocks noGrp="1"/>
          </p:cNvSpPr>
          <p:nvPr>
            <p:ph type="body" idx="1"/>
          </p:nvPr>
        </p:nvSpPr>
        <p:spPr bwMode="auto">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defRPr/>
            </a:pPr>
            <a:r>
              <a:rPr lang="es-ES"/>
              <a:t>Haga clic para modificar los estilos de texto del patrón</a:t>
            </a:r>
            <a:endParaRPr/>
          </a:p>
        </p:txBody>
      </p:sp>
      <p:sp>
        <p:nvSpPr>
          <p:cNvPr id="1416056261" name="Marcador de fecha 3"/>
          <p:cNvSpPr>
            <a:spLocks noGrp="1"/>
          </p:cNvSpPr>
          <p:nvPr>
            <p:ph type="dt" sz="half" idx="10"/>
          </p:nvPr>
        </p:nvSpPr>
        <p:spPr bwMode="auto"/>
        <p:txBody>
          <a:bodyPr/>
          <a:lstStyle/>
          <a:p>
            <a:pPr>
              <a:defRPr/>
            </a:pPr>
            <a:fld id="{6115E415-D31E-450B-A1C6-0F0F6DD99058}" type="datetime1">
              <a:rPr lang="es-CO"/>
              <a:t>14/08/2025</a:t>
            </a:fld>
            <a:endParaRPr lang="es-CO"/>
          </a:p>
        </p:txBody>
      </p:sp>
      <p:sp>
        <p:nvSpPr>
          <p:cNvPr id="613631612" name="Marcador de pie de página 4"/>
          <p:cNvSpPr>
            <a:spLocks noGrp="1"/>
          </p:cNvSpPr>
          <p:nvPr>
            <p:ph type="ftr" sz="quarter" idx="11"/>
          </p:nvPr>
        </p:nvSpPr>
        <p:spPr bwMode="auto"/>
        <p:txBody>
          <a:bodyPr/>
          <a:lstStyle/>
          <a:p>
            <a:pPr>
              <a:defRPr/>
            </a:pPr>
            <a:endParaRPr lang="es-CO"/>
          </a:p>
        </p:txBody>
      </p:sp>
      <p:sp>
        <p:nvSpPr>
          <p:cNvPr id="1517110007" name="Marcador de número de diapositiva 5"/>
          <p:cNvSpPr>
            <a:spLocks noGrp="1"/>
          </p:cNvSpPr>
          <p:nvPr>
            <p:ph type="sldNum" sz="quarter" idx="12"/>
          </p:nvPr>
        </p:nvSpPr>
        <p:spPr bwMode="auto"/>
        <p:txBody>
          <a:bodyPr/>
          <a:lstStyle/>
          <a:p>
            <a:pPr>
              <a:defRPr/>
            </a:pPr>
            <a:fld id="{D4F32E6B-88C6-4837-88C4-2088D1FF397E}" type="slidenum">
              <a:rPr lang="es-CO"/>
              <a:t>‹#›</a:t>
            </a:fld>
            <a:endParaRPr lang="es-CO"/>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woObj" userDrawn="1">
  <p:cSld name="Dos objetos">
    <p:spTree>
      <p:nvGrpSpPr>
        <p:cNvPr id="1" name=""/>
        <p:cNvGrpSpPr/>
        <p:nvPr/>
      </p:nvGrpSpPr>
      <p:grpSpPr bwMode="auto">
        <a:xfrm>
          <a:off x="0" y="0"/>
          <a:ext cx="0" cy="0"/>
          <a:chOff x="0" y="0"/>
          <a:chExt cx="0" cy="0"/>
        </a:xfrm>
      </p:grpSpPr>
      <p:sp>
        <p:nvSpPr>
          <p:cNvPr id="391502842" name="Título 1"/>
          <p:cNvSpPr>
            <a:spLocks noGrp="1"/>
          </p:cNvSpPr>
          <p:nvPr>
            <p:ph type="title"/>
          </p:nvPr>
        </p:nvSpPr>
        <p:spPr bwMode="auto"/>
        <p:txBody>
          <a:bodyPr/>
          <a:lstStyle/>
          <a:p>
            <a:pPr>
              <a:defRPr/>
            </a:pPr>
            <a:r>
              <a:rPr lang="es-ES"/>
              <a:t>Haga clic para modificar el estilo de título del patrón</a:t>
            </a:r>
            <a:endParaRPr lang="es-CO"/>
          </a:p>
        </p:txBody>
      </p:sp>
      <p:sp>
        <p:nvSpPr>
          <p:cNvPr id="546520176" name="Marcador de contenido 2"/>
          <p:cNvSpPr>
            <a:spLocks noGrp="1"/>
          </p:cNvSpPr>
          <p:nvPr>
            <p:ph sz="half" idx="1"/>
          </p:nvPr>
        </p:nvSpPr>
        <p:spPr bwMode="auto">
          <a:xfrm>
            <a:off x="838200" y="1825625"/>
            <a:ext cx="5181600" cy="4351338"/>
          </a:xfrm>
        </p:spPr>
        <p:txBody>
          <a:bodyPr/>
          <a:lstStyle/>
          <a:p>
            <a:pPr lvl="0">
              <a:defRPr/>
            </a:pPr>
            <a:r>
              <a:rPr lang="es-ES"/>
              <a:t>Haga clic para modificar los estilos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s-CO"/>
          </a:p>
        </p:txBody>
      </p:sp>
      <p:sp>
        <p:nvSpPr>
          <p:cNvPr id="452711601" name="Marcador de contenido 3"/>
          <p:cNvSpPr>
            <a:spLocks noGrp="1"/>
          </p:cNvSpPr>
          <p:nvPr>
            <p:ph sz="half" idx="2"/>
          </p:nvPr>
        </p:nvSpPr>
        <p:spPr bwMode="auto">
          <a:xfrm>
            <a:off x="6172200" y="1825625"/>
            <a:ext cx="5181600" cy="4351338"/>
          </a:xfrm>
        </p:spPr>
        <p:txBody>
          <a:bodyPr/>
          <a:lstStyle/>
          <a:p>
            <a:pPr lvl="0">
              <a:defRPr/>
            </a:pPr>
            <a:r>
              <a:rPr lang="es-ES"/>
              <a:t>Haga clic para modificar los estilos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s-CO"/>
          </a:p>
        </p:txBody>
      </p:sp>
      <p:sp>
        <p:nvSpPr>
          <p:cNvPr id="46028005" name="Marcador de fecha 4"/>
          <p:cNvSpPr>
            <a:spLocks noGrp="1"/>
          </p:cNvSpPr>
          <p:nvPr>
            <p:ph type="dt" sz="half" idx="10"/>
          </p:nvPr>
        </p:nvSpPr>
        <p:spPr bwMode="auto"/>
        <p:txBody>
          <a:bodyPr/>
          <a:lstStyle/>
          <a:p>
            <a:pPr>
              <a:defRPr/>
            </a:pPr>
            <a:fld id="{20B159BE-FE3F-4D43-B9BE-9461DD3746B9}" type="datetime1">
              <a:rPr lang="es-CO"/>
              <a:t>14/08/2025</a:t>
            </a:fld>
            <a:endParaRPr lang="es-CO"/>
          </a:p>
        </p:txBody>
      </p:sp>
      <p:sp>
        <p:nvSpPr>
          <p:cNvPr id="917075547" name="Marcador de pie de página 5"/>
          <p:cNvSpPr>
            <a:spLocks noGrp="1"/>
          </p:cNvSpPr>
          <p:nvPr>
            <p:ph type="ftr" sz="quarter" idx="11"/>
          </p:nvPr>
        </p:nvSpPr>
        <p:spPr bwMode="auto"/>
        <p:txBody>
          <a:bodyPr/>
          <a:lstStyle/>
          <a:p>
            <a:pPr>
              <a:defRPr/>
            </a:pPr>
            <a:endParaRPr lang="es-CO"/>
          </a:p>
        </p:txBody>
      </p:sp>
      <p:sp>
        <p:nvSpPr>
          <p:cNvPr id="871247883" name="Marcador de número de diapositiva 6"/>
          <p:cNvSpPr>
            <a:spLocks noGrp="1"/>
          </p:cNvSpPr>
          <p:nvPr>
            <p:ph type="sldNum" sz="quarter" idx="12"/>
          </p:nvPr>
        </p:nvSpPr>
        <p:spPr bwMode="auto"/>
        <p:txBody>
          <a:bodyPr/>
          <a:lstStyle/>
          <a:p>
            <a:pPr>
              <a:defRPr/>
            </a:pPr>
            <a:fld id="{D4F32E6B-88C6-4837-88C4-2088D1FF397E}" type="slidenum">
              <a:rPr lang="es-CO"/>
              <a:t>‹#›</a:t>
            </a:fld>
            <a:endParaRPr lang="es-CO"/>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woTxTwoObj" userDrawn="1">
  <p:cSld name="Comparación">
    <p:spTree>
      <p:nvGrpSpPr>
        <p:cNvPr id="1" name=""/>
        <p:cNvGrpSpPr/>
        <p:nvPr/>
      </p:nvGrpSpPr>
      <p:grpSpPr bwMode="auto">
        <a:xfrm>
          <a:off x="0" y="0"/>
          <a:ext cx="0" cy="0"/>
          <a:chOff x="0" y="0"/>
          <a:chExt cx="0" cy="0"/>
        </a:xfrm>
      </p:grpSpPr>
      <p:sp>
        <p:nvSpPr>
          <p:cNvPr id="1669108309" name="Título 1"/>
          <p:cNvSpPr>
            <a:spLocks noGrp="1"/>
          </p:cNvSpPr>
          <p:nvPr>
            <p:ph type="title"/>
          </p:nvPr>
        </p:nvSpPr>
        <p:spPr bwMode="auto">
          <a:xfrm>
            <a:off x="839788" y="365125"/>
            <a:ext cx="10515600" cy="1325563"/>
          </a:xfrm>
        </p:spPr>
        <p:txBody>
          <a:bodyPr/>
          <a:lstStyle/>
          <a:p>
            <a:pPr>
              <a:defRPr/>
            </a:pPr>
            <a:r>
              <a:rPr lang="es-ES"/>
              <a:t>Haga clic para modificar el estilo de título del patrón</a:t>
            </a:r>
            <a:endParaRPr lang="es-CO"/>
          </a:p>
        </p:txBody>
      </p:sp>
      <p:sp>
        <p:nvSpPr>
          <p:cNvPr id="1202953333" name="Marcador de texto 2"/>
          <p:cNvSpPr>
            <a:spLocks noGrp="1"/>
          </p:cNvSpPr>
          <p:nvPr>
            <p:ph type="body" idx="1"/>
          </p:nvPr>
        </p:nvSpPr>
        <p:spPr bwMode="auto">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s-ES"/>
              <a:t>Haga clic para modificar los estilos de texto del patrón</a:t>
            </a:r>
            <a:endParaRPr/>
          </a:p>
        </p:txBody>
      </p:sp>
      <p:sp>
        <p:nvSpPr>
          <p:cNvPr id="247436580" name="Marcador de contenido 3"/>
          <p:cNvSpPr>
            <a:spLocks noGrp="1"/>
          </p:cNvSpPr>
          <p:nvPr>
            <p:ph sz="half" idx="2"/>
          </p:nvPr>
        </p:nvSpPr>
        <p:spPr bwMode="auto">
          <a:xfrm>
            <a:off x="839788" y="2505074"/>
            <a:ext cx="5157787" cy="3684588"/>
          </a:xfrm>
        </p:spPr>
        <p:txBody>
          <a:bodyPr/>
          <a:lstStyle/>
          <a:p>
            <a:pPr lvl="0">
              <a:defRPr/>
            </a:pPr>
            <a:r>
              <a:rPr lang="es-ES"/>
              <a:t>Haga clic para modificar los estilos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s-CO"/>
          </a:p>
        </p:txBody>
      </p:sp>
      <p:sp>
        <p:nvSpPr>
          <p:cNvPr id="863123204" name="Marcador de texto 4"/>
          <p:cNvSpPr>
            <a:spLocks noGrp="1"/>
          </p:cNvSpPr>
          <p:nvPr>
            <p:ph type="body" sz="quarter" idx="3"/>
          </p:nvPr>
        </p:nvSpPr>
        <p:spPr bwMode="auto">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defRPr/>
            </a:pPr>
            <a:r>
              <a:rPr lang="es-ES"/>
              <a:t>Haga clic para modificar los estilos de texto del patrón</a:t>
            </a:r>
            <a:endParaRPr/>
          </a:p>
        </p:txBody>
      </p:sp>
      <p:sp>
        <p:nvSpPr>
          <p:cNvPr id="1944275878" name="Marcador de contenido 5"/>
          <p:cNvSpPr>
            <a:spLocks noGrp="1"/>
          </p:cNvSpPr>
          <p:nvPr>
            <p:ph sz="quarter" idx="4"/>
          </p:nvPr>
        </p:nvSpPr>
        <p:spPr bwMode="auto">
          <a:xfrm>
            <a:off x="6172200" y="2505074"/>
            <a:ext cx="5183188" cy="3684588"/>
          </a:xfrm>
        </p:spPr>
        <p:txBody>
          <a:bodyPr/>
          <a:lstStyle/>
          <a:p>
            <a:pPr lvl="0">
              <a:defRPr/>
            </a:pPr>
            <a:r>
              <a:rPr lang="es-ES"/>
              <a:t>Haga clic para modificar los estilos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s-CO"/>
          </a:p>
        </p:txBody>
      </p:sp>
      <p:sp>
        <p:nvSpPr>
          <p:cNvPr id="2097145747" name="Marcador de fecha 6"/>
          <p:cNvSpPr>
            <a:spLocks noGrp="1"/>
          </p:cNvSpPr>
          <p:nvPr>
            <p:ph type="dt" sz="half" idx="10"/>
          </p:nvPr>
        </p:nvSpPr>
        <p:spPr bwMode="auto"/>
        <p:txBody>
          <a:bodyPr/>
          <a:lstStyle/>
          <a:p>
            <a:pPr>
              <a:defRPr/>
            </a:pPr>
            <a:fld id="{193A4F03-D799-4242-866F-9B651BEA2364}" type="datetime1">
              <a:rPr lang="es-CO"/>
              <a:t>14/08/2025</a:t>
            </a:fld>
            <a:endParaRPr lang="es-CO"/>
          </a:p>
        </p:txBody>
      </p:sp>
      <p:sp>
        <p:nvSpPr>
          <p:cNvPr id="1859620408" name="Marcador de pie de página 7"/>
          <p:cNvSpPr>
            <a:spLocks noGrp="1"/>
          </p:cNvSpPr>
          <p:nvPr>
            <p:ph type="ftr" sz="quarter" idx="11"/>
          </p:nvPr>
        </p:nvSpPr>
        <p:spPr bwMode="auto"/>
        <p:txBody>
          <a:bodyPr/>
          <a:lstStyle/>
          <a:p>
            <a:pPr>
              <a:defRPr/>
            </a:pPr>
            <a:endParaRPr lang="es-CO"/>
          </a:p>
        </p:txBody>
      </p:sp>
      <p:sp>
        <p:nvSpPr>
          <p:cNvPr id="631728043" name="Marcador de número de diapositiva 8"/>
          <p:cNvSpPr>
            <a:spLocks noGrp="1"/>
          </p:cNvSpPr>
          <p:nvPr>
            <p:ph type="sldNum" sz="quarter" idx="12"/>
          </p:nvPr>
        </p:nvSpPr>
        <p:spPr bwMode="auto"/>
        <p:txBody>
          <a:bodyPr/>
          <a:lstStyle/>
          <a:p>
            <a:pPr>
              <a:defRPr/>
            </a:pPr>
            <a:fld id="{D4F32E6B-88C6-4837-88C4-2088D1FF397E}" type="slidenum">
              <a:rPr lang="es-CO"/>
              <a:t>‹#›</a:t>
            </a:fld>
            <a:endParaRPr lang="es-CO"/>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titleOnly" userDrawn="1">
  <p:cSld name="Solo el título">
    <p:spTree>
      <p:nvGrpSpPr>
        <p:cNvPr id="1" name=""/>
        <p:cNvGrpSpPr/>
        <p:nvPr/>
      </p:nvGrpSpPr>
      <p:grpSpPr bwMode="auto">
        <a:xfrm>
          <a:off x="0" y="0"/>
          <a:ext cx="0" cy="0"/>
          <a:chOff x="0" y="0"/>
          <a:chExt cx="0" cy="0"/>
        </a:xfrm>
      </p:grpSpPr>
      <p:sp>
        <p:nvSpPr>
          <p:cNvPr id="1809177688" name="Título 1"/>
          <p:cNvSpPr>
            <a:spLocks noGrp="1"/>
          </p:cNvSpPr>
          <p:nvPr>
            <p:ph type="title"/>
          </p:nvPr>
        </p:nvSpPr>
        <p:spPr bwMode="auto"/>
        <p:txBody>
          <a:bodyPr/>
          <a:lstStyle/>
          <a:p>
            <a:pPr>
              <a:defRPr/>
            </a:pPr>
            <a:r>
              <a:rPr lang="es-ES"/>
              <a:t>Haga clic para modificar el estilo de título del patrón</a:t>
            </a:r>
            <a:endParaRPr lang="es-CO"/>
          </a:p>
        </p:txBody>
      </p:sp>
      <p:sp>
        <p:nvSpPr>
          <p:cNvPr id="912843884" name="Marcador de fecha 2"/>
          <p:cNvSpPr>
            <a:spLocks noGrp="1"/>
          </p:cNvSpPr>
          <p:nvPr>
            <p:ph type="dt" sz="half" idx="10"/>
          </p:nvPr>
        </p:nvSpPr>
        <p:spPr bwMode="auto"/>
        <p:txBody>
          <a:bodyPr/>
          <a:lstStyle/>
          <a:p>
            <a:pPr>
              <a:defRPr/>
            </a:pPr>
            <a:fld id="{5868CAC0-E3FE-4507-829F-83680E1AB600}" type="datetime1">
              <a:rPr lang="es-CO"/>
              <a:t>14/08/2025</a:t>
            </a:fld>
            <a:endParaRPr lang="es-CO"/>
          </a:p>
        </p:txBody>
      </p:sp>
      <p:sp>
        <p:nvSpPr>
          <p:cNvPr id="396776751" name="Marcador de pie de página 3"/>
          <p:cNvSpPr>
            <a:spLocks noGrp="1"/>
          </p:cNvSpPr>
          <p:nvPr>
            <p:ph type="ftr" sz="quarter" idx="11"/>
          </p:nvPr>
        </p:nvSpPr>
        <p:spPr bwMode="auto"/>
        <p:txBody>
          <a:bodyPr/>
          <a:lstStyle/>
          <a:p>
            <a:pPr>
              <a:defRPr/>
            </a:pPr>
            <a:endParaRPr lang="es-CO"/>
          </a:p>
        </p:txBody>
      </p:sp>
      <p:sp>
        <p:nvSpPr>
          <p:cNvPr id="537820262" name="Marcador de número de diapositiva 4"/>
          <p:cNvSpPr>
            <a:spLocks noGrp="1"/>
          </p:cNvSpPr>
          <p:nvPr>
            <p:ph type="sldNum" sz="quarter" idx="12"/>
          </p:nvPr>
        </p:nvSpPr>
        <p:spPr bwMode="auto"/>
        <p:txBody>
          <a:bodyPr/>
          <a:lstStyle/>
          <a:p>
            <a:pPr>
              <a:defRPr/>
            </a:pPr>
            <a:fld id="{D4F32E6B-88C6-4837-88C4-2088D1FF397E}" type="slidenum">
              <a:rPr lang="es-CO"/>
              <a:t>‹#›</a:t>
            </a:fld>
            <a:endParaRPr lang="es-CO"/>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blank" userDrawn="1">
  <p:cSld name="En blanco">
    <p:spTree>
      <p:nvGrpSpPr>
        <p:cNvPr id="1" name=""/>
        <p:cNvGrpSpPr/>
        <p:nvPr/>
      </p:nvGrpSpPr>
      <p:grpSpPr bwMode="auto">
        <a:xfrm>
          <a:off x="0" y="0"/>
          <a:ext cx="0" cy="0"/>
          <a:chOff x="0" y="0"/>
          <a:chExt cx="0" cy="0"/>
        </a:xfrm>
      </p:grpSpPr>
      <p:sp>
        <p:nvSpPr>
          <p:cNvPr id="1829172384" name="Marcador de fecha 1"/>
          <p:cNvSpPr>
            <a:spLocks noGrp="1"/>
          </p:cNvSpPr>
          <p:nvPr>
            <p:ph type="dt" sz="half" idx="10"/>
          </p:nvPr>
        </p:nvSpPr>
        <p:spPr bwMode="auto"/>
        <p:txBody>
          <a:bodyPr/>
          <a:lstStyle/>
          <a:p>
            <a:pPr>
              <a:defRPr/>
            </a:pPr>
            <a:fld id="{F18DDA82-914A-469F-AC7E-7C5DF900D03F}" type="datetime1">
              <a:rPr lang="es-CO"/>
              <a:t>14/08/2025</a:t>
            </a:fld>
            <a:endParaRPr lang="es-CO"/>
          </a:p>
        </p:txBody>
      </p:sp>
      <p:sp>
        <p:nvSpPr>
          <p:cNvPr id="1823698025" name="Marcador de pie de página 2"/>
          <p:cNvSpPr>
            <a:spLocks noGrp="1"/>
          </p:cNvSpPr>
          <p:nvPr>
            <p:ph type="ftr" sz="quarter" idx="11"/>
          </p:nvPr>
        </p:nvSpPr>
        <p:spPr bwMode="auto"/>
        <p:txBody>
          <a:bodyPr/>
          <a:lstStyle/>
          <a:p>
            <a:pPr>
              <a:defRPr/>
            </a:pPr>
            <a:endParaRPr lang="es-CO"/>
          </a:p>
        </p:txBody>
      </p:sp>
      <p:sp>
        <p:nvSpPr>
          <p:cNvPr id="200639109" name="Marcador de número de diapositiva 3"/>
          <p:cNvSpPr>
            <a:spLocks noGrp="1"/>
          </p:cNvSpPr>
          <p:nvPr>
            <p:ph type="sldNum" sz="quarter" idx="12"/>
          </p:nvPr>
        </p:nvSpPr>
        <p:spPr bwMode="auto"/>
        <p:txBody>
          <a:bodyPr/>
          <a:lstStyle/>
          <a:p>
            <a:pPr>
              <a:defRPr/>
            </a:pPr>
            <a:fld id="{D4F32E6B-88C6-4837-88C4-2088D1FF397E}" type="slidenum">
              <a:rPr lang="es-CO"/>
              <a:t>‹#›</a:t>
            </a:fld>
            <a:endParaRPr lang="es-CO"/>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objTx" userDrawn="1">
  <p:cSld name="Contenido con título">
    <p:spTree>
      <p:nvGrpSpPr>
        <p:cNvPr id="1" name=""/>
        <p:cNvGrpSpPr/>
        <p:nvPr/>
      </p:nvGrpSpPr>
      <p:grpSpPr bwMode="auto">
        <a:xfrm>
          <a:off x="0" y="0"/>
          <a:ext cx="0" cy="0"/>
          <a:chOff x="0" y="0"/>
          <a:chExt cx="0" cy="0"/>
        </a:xfrm>
      </p:grpSpPr>
      <p:sp>
        <p:nvSpPr>
          <p:cNvPr id="954170558" name="Título 1"/>
          <p:cNvSpPr>
            <a:spLocks noGrp="1"/>
          </p:cNvSpPr>
          <p:nvPr>
            <p:ph type="title"/>
          </p:nvPr>
        </p:nvSpPr>
        <p:spPr bwMode="auto">
          <a:xfrm>
            <a:off x="839788" y="457200"/>
            <a:ext cx="3932237" cy="1600200"/>
          </a:xfrm>
        </p:spPr>
        <p:txBody>
          <a:bodyPr anchor="b"/>
          <a:lstStyle>
            <a:lvl1pPr>
              <a:defRPr sz="3200"/>
            </a:lvl1pPr>
          </a:lstStyle>
          <a:p>
            <a:pPr>
              <a:defRPr/>
            </a:pPr>
            <a:r>
              <a:rPr lang="es-ES"/>
              <a:t>Haga clic para modificar el estilo de título del patrón</a:t>
            </a:r>
            <a:endParaRPr lang="es-CO"/>
          </a:p>
        </p:txBody>
      </p:sp>
      <p:sp>
        <p:nvSpPr>
          <p:cNvPr id="1057375379" name="Marcador de contenido 2"/>
          <p:cNvSpPr>
            <a:spLocks noGrp="1"/>
          </p:cNvSpPr>
          <p:nvPr>
            <p:ph idx="1"/>
          </p:nvPr>
        </p:nvSpPr>
        <p:spPr bwMode="auto">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defRPr/>
            </a:pPr>
            <a:r>
              <a:rPr lang="es-ES"/>
              <a:t>Haga clic para modificar los estilos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s-CO"/>
          </a:p>
        </p:txBody>
      </p:sp>
      <p:sp>
        <p:nvSpPr>
          <p:cNvPr id="864969822" name="Marcador de texto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s-ES"/>
              <a:t>Haga clic para modificar los estilos de texto del patrón</a:t>
            </a:r>
            <a:endParaRPr/>
          </a:p>
        </p:txBody>
      </p:sp>
      <p:sp>
        <p:nvSpPr>
          <p:cNvPr id="2047500767" name="Marcador de fecha 4"/>
          <p:cNvSpPr>
            <a:spLocks noGrp="1"/>
          </p:cNvSpPr>
          <p:nvPr>
            <p:ph type="dt" sz="half" idx="10"/>
          </p:nvPr>
        </p:nvSpPr>
        <p:spPr bwMode="auto"/>
        <p:txBody>
          <a:bodyPr/>
          <a:lstStyle/>
          <a:p>
            <a:pPr>
              <a:defRPr/>
            </a:pPr>
            <a:fld id="{B55A860A-7CD1-4A3E-9365-60AAC27E655A}" type="datetime1">
              <a:rPr lang="es-CO"/>
              <a:t>14/08/2025</a:t>
            </a:fld>
            <a:endParaRPr lang="es-CO"/>
          </a:p>
        </p:txBody>
      </p:sp>
      <p:sp>
        <p:nvSpPr>
          <p:cNvPr id="1396512625" name="Marcador de pie de página 5"/>
          <p:cNvSpPr>
            <a:spLocks noGrp="1"/>
          </p:cNvSpPr>
          <p:nvPr>
            <p:ph type="ftr" sz="quarter" idx="11"/>
          </p:nvPr>
        </p:nvSpPr>
        <p:spPr bwMode="auto"/>
        <p:txBody>
          <a:bodyPr/>
          <a:lstStyle/>
          <a:p>
            <a:pPr>
              <a:defRPr/>
            </a:pPr>
            <a:endParaRPr lang="es-CO"/>
          </a:p>
        </p:txBody>
      </p:sp>
      <p:sp>
        <p:nvSpPr>
          <p:cNvPr id="2085371803" name="Marcador de número de diapositiva 6"/>
          <p:cNvSpPr>
            <a:spLocks noGrp="1"/>
          </p:cNvSpPr>
          <p:nvPr>
            <p:ph type="sldNum" sz="quarter" idx="12"/>
          </p:nvPr>
        </p:nvSpPr>
        <p:spPr bwMode="auto"/>
        <p:txBody>
          <a:bodyPr/>
          <a:lstStyle/>
          <a:p>
            <a:pPr>
              <a:defRPr/>
            </a:pPr>
            <a:fld id="{D4F32E6B-88C6-4837-88C4-2088D1FF397E}" type="slidenum">
              <a:rPr lang="es-CO"/>
              <a:t>‹#›</a:t>
            </a:fld>
            <a:endParaRPr lang="es-CO"/>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type="picTx" userDrawn="1">
  <p:cSld name="Imagen con título">
    <p:spTree>
      <p:nvGrpSpPr>
        <p:cNvPr id="1" name=""/>
        <p:cNvGrpSpPr/>
        <p:nvPr/>
      </p:nvGrpSpPr>
      <p:grpSpPr bwMode="auto">
        <a:xfrm>
          <a:off x="0" y="0"/>
          <a:ext cx="0" cy="0"/>
          <a:chOff x="0" y="0"/>
          <a:chExt cx="0" cy="0"/>
        </a:xfrm>
      </p:grpSpPr>
      <p:sp>
        <p:nvSpPr>
          <p:cNvPr id="2058223254" name="Título 1"/>
          <p:cNvSpPr>
            <a:spLocks noGrp="1"/>
          </p:cNvSpPr>
          <p:nvPr>
            <p:ph type="title"/>
          </p:nvPr>
        </p:nvSpPr>
        <p:spPr bwMode="auto">
          <a:xfrm>
            <a:off x="839788" y="457200"/>
            <a:ext cx="3932237" cy="1600200"/>
          </a:xfrm>
        </p:spPr>
        <p:txBody>
          <a:bodyPr anchor="b"/>
          <a:lstStyle>
            <a:lvl1pPr>
              <a:defRPr sz="3200"/>
            </a:lvl1pPr>
          </a:lstStyle>
          <a:p>
            <a:pPr>
              <a:defRPr/>
            </a:pPr>
            <a:r>
              <a:rPr lang="es-ES"/>
              <a:t>Haga clic para modificar el estilo de título del patrón</a:t>
            </a:r>
            <a:endParaRPr lang="es-CO"/>
          </a:p>
        </p:txBody>
      </p:sp>
      <p:sp>
        <p:nvSpPr>
          <p:cNvPr id="2072238770" name="Marcador de posición de imagen 2"/>
          <p:cNvSpPr>
            <a:spLocks noGrp="1"/>
          </p:cNvSpPr>
          <p:nvPr>
            <p:ph type="pic" idx="1"/>
          </p:nvPr>
        </p:nvSpPr>
        <p:spPr bwMode="auto">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a:defRPr/>
            </a:pPr>
            <a:endParaRPr lang="es-CO"/>
          </a:p>
        </p:txBody>
      </p:sp>
      <p:sp>
        <p:nvSpPr>
          <p:cNvPr id="2014976187" name="Marcador de texto 3"/>
          <p:cNvSpPr>
            <a:spLocks noGrp="1"/>
          </p:cNvSpPr>
          <p:nvPr>
            <p:ph type="body" sz="half" idx="2"/>
          </p:nvPr>
        </p:nvSpPr>
        <p:spPr bwMode="auto">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defRPr/>
            </a:pPr>
            <a:r>
              <a:rPr lang="es-ES"/>
              <a:t>Haga clic para modificar los estilos de texto del patrón</a:t>
            </a:r>
            <a:endParaRPr/>
          </a:p>
        </p:txBody>
      </p:sp>
      <p:sp>
        <p:nvSpPr>
          <p:cNvPr id="1223556620" name="Marcador de fecha 4"/>
          <p:cNvSpPr>
            <a:spLocks noGrp="1"/>
          </p:cNvSpPr>
          <p:nvPr>
            <p:ph type="dt" sz="half" idx="10"/>
          </p:nvPr>
        </p:nvSpPr>
        <p:spPr bwMode="auto"/>
        <p:txBody>
          <a:bodyPr/>
          <a:lstStyle/>
          <a:p>
            <a:pPr>
              <a:defRPr/>
            </a:pPr>
            <a:fld id="{9515C2D6-893D-46C7-9837-175B5A6201E7}" type="datetime1">
              <a:rPr lang="es-CO"/>
              <a:t>14/08/2025</a:t>
            </a:fld>
            <a:endParaRPr lang="es-CO"/>
          </a:p>
        </p:txBody>
      </p:sp>
      <p:sp>
        <p:nvSpPr>
          <p:cNvPr id="744947766" name="Marcador de pie de página 5"/>
          <p:cNvSpPr>
            <a:spLocks noGrp="1"/>
          </p:cNvSpPr>
          <p:nvPr>
            <p:ph type="ftr" sz="quarter" idx="11"/>
          </p:nvPr>
        </p:nvSpPr>
        <p:spPr bwMode="auto"/>
        <p:txBody>
          <a:bodyPr/>
          <a:lstStyle/>
          <a:p>
            <a:pPr>
              <a:defRPr/>
            </a:pPr>
            <a:endParaRPr lang="es-CO"/>
          </a:p>
        </p:txBody>
      </p:sp>
      <p:sp>
        <p:nvSpPr>
          <p:cNvPr id="953107722" name="Marcador de número de diapositiva 6"/>
          <p:cNvSpPr>
            <a:spLocks noGrp="1"/>
          </p:cNvSpPr>
          <p:nvPr>
            <p:ph type="sldNum" sz="quarter" idx="12"/>
          </p:nvPr>
        </p:nvSpPr>
        <p:spPr bwMode="auto"/>
        <p:txBody>
          <a:bodyPr/>
          <a:lstStyle/>
          <a:p>
            <a:pPr>
              <a:defRPr/>
            </a:pPr>
            <a:fld id="{D4F32E6B-88C6-4837-88C4-2088D1FF397E}" type="slidenum">
              <a:rPr lang="es-CO"/>
              <a:t>‹#›</a:t>
            </a:fld>
            <a:endParaRPr lang="es-CO"/>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Pr shadeToTitle="0">
        <a:blipFill>
          <a:blip r:embed="rId13">
            <a:lum/>
          </a:blip>
          <a:srcRect l="0" t="7627" r="0" b="7626"/>
          <a:stretch/>
        </a:blipFill>
      </p:bgPr>
    </p:bg>
    <p:spTree>
      <p:nvGrpSpPr>
        <p:cNvPr id="1" name=""/>
        <p:cNvGrpSpPr/>
        <p:nvPr/>
      </p:nvGrpSpPr>
      <p:grpSpPr bwMode="auto">
        <a:xfrm>
          <a:off x="0" y="0"/>
          <a:ext cx="0" cy="0"/>
          <a:chOff x="0" y="0"/>
          <a:chExt cx="0" cy="0"/>
        </a:xfrm>
      </p:grpSpPr>
      <p:sp>
        <p:nvSpPr>
          <p:cNvPr id="718318456" name="Marcador de título 1"/>
          <p:cNvSpPr>
            <a:spLocks noGrp="1"/>
          </p:cNvSpPr>
          <p:nvPr>
            <p:ph type="title"/>
          </p:nvPr>
        </p:nvSpPr>
        <p:spPr bwMode="auto">
          <a:xfrm>
            <a:off x="838200" y="365125"/>
            <a:ext cx="10515600" cy="1325563"/>
          </a:xfrm>
          <a:prstGeom prst="rect">
            <a:avLst/>
          </a:prstGeom>
        </p:spPr>
        <p:txBody>
          <a:bodyPr vert="horz" lIns="91440" tIns="45720" rIns="91440" bIns="45720" rtlCol="0" anchor="ctr">
            <a:normAutofit/>
          </a:bodyPr>
          <a:lstStyle/>
          <a:p>
            <a:pPr>
              <a:defRPr/>
            </a:pPr>
            <a:r>
              <a:rPr lang="es-ES"/>
              <a:t>Haga clic para modificar el estilo de título del patrón</a:t>
            </a:r>
            <a:endParaRPr lang="es-CO"/>
          </a:p>
        </p:txBody>
      </p:sp>
      <p:sp>
        <p:nvSpPr>
          <p:cNvPr id="242403099" name="Marcador de texto 2"/>
          <p:cNvSpPr>
            <a:spLocks noGrp="1"/>
          </p:cNvSpPr>
          <p:nvPr>
            <p:ph type="body" idx="1"/>
          </p:nvPr>
        </p:nvSpPr>
        <p:spPr bwMode="auto">
          <a:xfrm>
            <a:off x="838200" y="1825625"/>
            <a:ext cx="10515600" cy="4351338"/>
          </a:xfrm>
          <a:prstGeom prst="rect">
            <a:avLst/>
          </a:prstGeom>
        </p:spPr>
        <p:txBody>
          <a:bodyPr vert="horz" lIns="91440" tIns="45720" rIns="91440" bIns="45720" rtlCol="0">
            <a:normAutofit/>
          </a:bodyPr>
          <a:lstStyle/>
          <a:p>
            <a:pPr lvl="0">
              <a:defRPr/>
            </a:pPr>
            <a:r>
              <a:rPr lang="es-ES"/>
              <a:t>Haga clic para modificar los estilos de texto del patrón</a:t>
            </a:r>
            <a:endParaRPr/>
          </a:p>
          <a:p>
            <a:pPr lvl="1">
              <a:defRPr/>
            </a:pPr>
            <a:r>
              <a:rPr lang="es-ES"/>
              <a:t>Segundo nivel</a:t>
            </a:r>
            <a:endParaRPr/>
          </a:p>
          <a:p>
            <a:pPr lvl="2">
              <a:defRPr/>
            </a:pPr>
            <a:r>
              <a:rPr lang="es-ES"/>
              <a:t>Tercer nivel</a:t>
            </a:r>
            <a:endParaRPr/>
          </a:p>
          <a:p>
            <a:pPr lvl="3">
              <a:defRPr/>
            </a:pPr>
            <a:r>
              <a:rPr lang="es-ES"/>
              <a:t>Cuarto nivel</a:t>
            </a:r>
            <a:endParaRPr/>
          </a:p>
          <a:p>
            <a:pPr lvl="4">
              <a:defRPr/>
            </a:pPr>
            <a:r>
              <a:rPr lang="es-ES"/>
              <a:t>Quinto nivel</a:t>
            </a:r>
            <a:endParaRPr lang="es-CO"/>
          </a:p>
        </p:txBody>
      </p:sp>
      <p:sp>
        <p:nvSpPr>
          <p:cNvPr id="1618547377" name="Marcador de fecha 3"/>
          <p:cNvSpPr>
            <a:spLocks noGrp="1"/>
          </p:cNvSpPr>
          <p:nvPr>
            <p:ph type="dt" sz="half" idx="2"/>
          </p:nvPr>
        </p:nvSpPr>
        <p:spPr bwMode="auto">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pPr>
              <a:defRPr/>
            </a:pPr>
            <a:fld id="{E4BA358E-1DD3-446A-B5AD-B5B5D0E78ECF}" type="datetime1">
              <a:rPr lang="es-CO"/>
              <a:t>14/08/2025</a:t>
            </a:fld>
            <a:endParaRPr lang="es-CO"/>
          </a:p>
        </p:txBody>
      </p:sp>
      <p:sp>
        <p:nvSpPr>
          <p:cNvPr id="355813067" name="Marcador de pie de página 4"/>
          <p:cNvSpPr>
            <a:spLocks noGrp="1"/>
          </p:cNvSpPr>
          <p:nvPr>
            <p:ph type="ftr" sz="quarter" idx="3"/>
          </p:nvPr>
        </p:nvSpPr>
        <p:spPr bwMode="auto">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pPr>
              <a:defRPr/>
            </a:pPr>
            <a:endParaRPr lang="es-CO"/>
          </a:p>
        </p:txBody>
      </p:sp>
      <p:sp>
        <p:nvSpPr>
          <p:cNvPr id="1012564489" name="Marcador de número de diapositiva 5"/>
          <p:cNvSpPr>
            <a:spLocks noGrp="1"/>
          </p:cNvSpPr>
          <p:nvPr>
            <p:ph type="sldNum" sz="quarter" idx="4"/>
          </p:nvPr>
        </p:nvSpPr>
        <p:spPr bwMode="auto">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pPr>
              <a:defRPr/>
            </a:pPr>
            <a:fld id="{D4F32E6B-88C6-4837-88C4-2088D1FF397E}" type="slidenum">
              <a:rPr lang="es-CO"/>
              <a:t>‹#›</a:t>
            </a:fld>
            <a:endParaRPr lang="es-CO"/>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1"/>
  <p:txStyles>
    <p:titleStyle>
      <a:lvl1pPr algn="l" defTabSz="914400" rtl="0">
        <a:lnSpc>
          <a:spcPct val="90000"/>
        </a:lnSpc>
        <a:spcBef>
          <a:spcPts val="0"/>
        </a:spcBef>
        <a:buNone/>
        <a:defRPr sz="4400">
          <a:solidFill>
            <a:schemeClr val="tx1"/>
          </a:solidFill>
          <a:latin typeface="+mj-lt"/>
          <a:ea typeface="+mj-ea"/>
          <a:cs typeface="+mj-cs"/>
        </a:defRPr>
      </a:lvl1pPr>
    </p:titleStyle>
    <p:bodyStyle>
      <a:lvl1pPr marL="228600" indent="-228600" algn="l" defTabSz="914400" rtl="0">
        <a:lnSpc>
          <a:spcPct val="90000"/>
        </a:lnSpc>
        <a:spcBef>
          <a:spcPts val="1000"/>
        </a:spcBef>
        <a:buFont typeface="Arial"/>
        <a:buChar char="•"/>
        <a:defRPr sz="2800">
          <a:solidFill>
            <a:schemeClr val="tx1"/>
          </a:solidFill>
          <a:latin typeface="+mn-lt"/>
          <a:ea typeface="+mn-ea"/>
          <a:cs typeface="+mn-cs"/>
        </a:defRPr>
      </a:lvl1pPr>
      <a:lvl2pPr marL="685800" indent="-228600" algn="l" defTabSz="914400" rtl="0">
        <a:lnSpc>
          <a:spcPct val="90000"/>
        </a:lnSpc>
        <a:spcBef>
          <a:spcPts val="500"/>
        </a:spcBef>
        <a:buFont typeface="Arial"/>
        <a:buChar char="•"/>
        <a:defRPr sz="2400">
          <a:solidFill>
            <a:schemeClr val="tx1"/>
          </a:solidFill>
          <a:latin typeface="+mn-lt"/>
          <a:ea typeface="+mn-ea"/>
          <a:cs typeface="+mn-cs"/>
        </a:defRPr>
      </a:lvl2pPr>
      <a:lvl3pPr marL="1143000" indent="-228600" algn="l" defTabSz="914400" rtl="0">
        <a:lnSpc>
          <a:spcPct val="90000"/>
        </a:lnSpc>
        <a:spcBef>
          <a:spcPts val="500"/>
        </a:spcBef>
        <a:buFont typeface="Arial"/>
        <a:buChar char="•"/>
        <a:defRPr sz="2000">
          <a:solidFill>
            <a:schemeClr val="tx1"/>
          </a:solidFill>
          <a:latin typeface="+mn-lt"/>
          <a:ea typeface="+mn-ea"/>
          <a:cs typeface="+mn-cs"/>
        </a:defRPr>
      </a:lvl3pPr>
      <a:lvl4pPr marL="1600200" indent="-228600" algn="l" defTabSz="914400" rtl="0">
        <a:lnSpc>
          <a:spcPct val="90000"/>
        </a:lnSpc>
        <a:spcBef>
          <a:spcPts val="500"/>
        </a:spcBef>
        <a:buFont typeface="Arial"/>
        <a:buChar char="•"/>
        <a:defRPr sz="1800">
          <a:solidFill>
            <a:schemeClr val="tx1"/>
          </a:solidFill>
          <a:latin typeface="+mn-lt"/>
          <a:ea typeface="+mn-ea"/>
          <a:cs typeface="+mn-cs"/>
        </a:defRPr>
      </a:lvl4pPr>
      <a:lvl5pPr marL="2057400" indent="-228600" algn="l" defTabSz="914400" rtl="0">
        <a:lnSpc>
          <a:spcPct val="90000"/>
        </a:lnSpc>
        <a:spcBef>
          <a:spcPts val="500"/>
        </a:spcBef>
        <a:buFont typeface="Arial"/>
        <a:buChar char="•"/>
        <a:defRPr sz="1800">
          <a:solidFill>
            <a:schemeClr val="tx1"/>
          </a:solidFill>
          <a:latin typeface="+mn-lt"/>
          <a:ea typeface="+mn-ea"/>
          <a:cs typeface="+mn-cs"/>
        </a:defRPr>
      </a:lvl5pPr>
      <a:lvl6pPr marL="2514600" indent="-228600" algn="l" defTabSz="914400" rtl="0">
        <a:lnSpc>
          <a:spcPct val="90000"/>
        </a:lnSpc>
        <a:spcBef>
          <a:spcPts val="500"/>
        </a:spcBef>
        <a:buFont typeface="Arial"/>
        <a:buChar char="•"/>
        <a:defRPr sz="1800">
          <a:solidFill>
            <a:schemeClr val="tx1"/>
          </a:solidFill>
          <a:latin typeface="+mn-lt"/>
          <a:ea typeface="+mn-ea"/>
          <a:cs typeface="+mn-cs"/>
        </a:defRPr>
      </a:lvl6pPr>
      <a:lvl7pPr marL="2971800" indent="-228600" algn="l" defTabSz="914400" rtl="0">
        <a:lnSpc>
          <a:spcPct val="90000"/>
        </a:lnSpc>
        <a:spcBef>
          <a:spcPts val="500"/>
        </a:spcBef>
        <a:buFont typeface="Arial"/>
        <a:buChar char="•"/>
        <a:defRPr sz="1800">
          <a:solidFill>
            <a:schemeClr val="tx1"/>
          </a:solidFill>
          <a:latin typeface="+mn-lt"/>
          <a:ea typeface="+mn-ea"/>
          <a:cs typeface="+mn-cs"/>
        </a:defRPr>
      </a:lvl7pPr>
      <a:lvl8pPr marL="3429000" indent="-228600" algn="l" defTabSz="914400" rtl="0">
        <a:lnSpc>
          <a:spcPct val="90000"/>
        </a:lnSpc>
        <a:spcBef>
          <a:spcPts val="500"/>
        </a:spcBef>
        <a:buFont typeface="Arial"/>
        <a:buChar char="•"/>
        <a:defRPr sz="1800">
          <a:solidFill>
            <a:schemeClr val="tx1"/>
          </a:solidFill>
          <a:latin typeface="+mn-lt"/>
          <a:ea typeface="+mn-ea"/>
          <a:cs typeface="+mn-cs"/>
        </a:defRPr>
      </a:lvl8pPr>
      <a:lvl9pPr marL="3886200" indent="-228600" algn="l" defTabSz="914400" rtl="0">
        <a:lnSpc>
          <a:spcPct val="90000"/>
        </a:lnSpc>
        <a:spcBef>
          <a:spcPts val="500"/>
        </a:spcBef>
        <a:buFont typeface="Arial"/>
        <a:buChar char="•"/>
        <a:defRPr sz="1800">
          <a:solidFill>
            <a:schemeClr val="tx1"/>
          </a:solidFill>
          <a:latin typeface="+mn-lt"/>
          <a:ea typeface="+mn-ea"/>
          <a:cs typeface="+mn-cs"/>
        </a:defRPr>
      </a:lvl9pPr>
    </p:bodyStyle>
    <p:otherStyle>
      <a:defPPr>
        <a:defRPr lang="es-CO"/>
      </a:defPPr>
      <a:lvl1pPr marL="0" algn="l" defTabSz="914400" rtl="0">
        <a:defRPr sz="1800">
          <a:solidFill>
            <a:schemeClr val="tx1"/>
          </a:solidFill>
          <a:latin typeface="+mn-lt"/>
          <a:ea typeface="+mn-ea"/>
          <a:cs typeface="+mn-cs"/>
        </a:defRPr>
      </a:lvl1pPr>
      <a:lvl2pPr marL="457200" algn="l" defTabSz="914400" rtl="0">
        <a:defRPr sz="1800">
          <a:solidFill>
            <a:schemeClr val="tx1"/>
          </a:solidFill>
          <a:latin typeface="+mn-lt"/>
          <a:ea typeface="+mn-ea"/>
          <a:cs typeface="+mn-cs"/>
        </a:defRPr>
      </a:lvl2pPr>
      <a:lvl3pPr marL="914400" algn="l" defTabSz="914400" rtl="0">
        <a:defRPr sz="1800">
          <a:solidFill>
            <a:schemeClr val="tx1"/>
          </a:solidFill>
          <a:latin typeface="+mn-lt"/>
          <a:ea typeface="+mn-ea"/>
          <a:cs typeface="+mn-cs"/>
        </a:defRPr>
      </a:lvl3pPr>
      <a:lvl4pPr marL="1371600" algn="l" defTabSz="914400" rtl="0">
        <a:defRPr sz="1800">
          <a:solidFill>
            <a:schemeClr val="tx1"/>
          </a:solidFill>
          <a:latin typeface="+mn-lt"/>
          <a:ea typeface="+mn-ea"/>
          <a:cs typeface="+mn-cs"/>
        </a:defRPr>
      </a:lvl4pPr>
      <a:lvl5pPr marL="1828800" algn="l" defTabSz="914400" rtl="0">
        <a:defRPr sz="1800">
          <a:solidFill>
            <a:schemeClr val="tx1"/>
          </a:solidFill>
          <a:latin typeface="+mn-lt"/>
          <a:ea typeface="+mn-ea"/>
          <a:cs typeface="+mn-cs"/>
        </a:defRPr>
      </a:lvl5pPr>
      <a:lvl6pPr marL="2286000" algn="l" defTabSz="914400" rtl="0">
        <a:defRPr sz="1800">
          <a:solidFill>
            <a:schemeClr val="tx1"/>
          </a:solidFill>
          <a:latin typeface="+mn-lt"/>
          <a:ea typeface="+mn-ea"/>
          <a:cs typeface="+mn-cs"/>
        </a:defRPr>
      </a:lvl6pPr>
      <a:lvl7pPr marL="2743200" algn="l" defTabSz="914400" rtl="0">
        <a:defRPr sz="1800">
          <a:solidFill>
            <a:schemeClr val="tx1"/>
          </a:solidFill>
          <a:latin typeface="+mn-lt"/>
          <a:ea typeface="+mn-ea"/>
          <a:cs typeface="+mn-cs"/>
        </a:defRPr>
      </a:lvl7pPr>
      <a:lvl8pPr marL="3200400" algn="l" defTabSz="914400" rtl="0">
        <a:defRPr sz="1800">
          <a:solidFill>
            <a:schemeClr val="tx1"/>
          </a:solidFill>
          <a:latin typeface="+mn-lt"/>
          <a:ea typeface="+mn-ea"/>
          <a:cs typeface="+mn-cs"/>
        </a:defRPr>
      </a:lvl8pPr>
      <a:lvl9pPr marL="3657600" algn="l" defTabSz="914400" rtl="0">
        <a:defRPr sz="18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0.png"/><Relationship Id="rId4" Type="http://schemas.openxmlformats.org/officeDocument/2006/relationships/image" Target="../media/image31.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2.png"/><Relationship Id="rId4" Type="http://schemas.openxmlformats.org/officeDocument/2006/relationships/image" Target="../media/image33.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7.png"/><Relationship Id="rId4" Type="http://schemas.openxmlformats.org/officeDocument/2006/relationships/image" Target="../media/image38.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9.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microsoft.com/office/2007/relationships/diagramDrawing" Target="../diagrams/drawing1.xml" /><Relationship Id="rId4" Type="http://schemas.openxmlformats.org/officeDocument/2006/relationships/diagramData" Target="../diagrams/data1.xml" /><Relationship Id="rId5" Type="http://schemas.openxmlformats.org/officeDocument/2006/relationships/diagramColors" Target="../diagrams/colors1.xml" /><Relationship Id="rId6" Type="http://schemas.openxmlformats.org/officeDocument/2006/relationships/diagramLayout" Target="../diagrams/layout1.xml" /><Relationship Id="rId7" Type="http://schemas.openxmlformats.org/officeDocument/2006/relationships/diagramQuickStyle" Target="../diagrams/quickStyle1.xml" /><Relationship Id="rId8" Type="http://schemas.openxmlformats.org/officeDocument/2006/relationships/image" Target="../media/image6.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40.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1.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2.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8.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1.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3.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5.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7.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bg>
      <p:bgPr shadeToTitle="0">
        <a:blipFill>
          <a:blip r:embed="rId3">
            <a:lum/>
          </a:blip>
          <a:srcRect l="0" t="7627" r="0" b="7626"/>
          <a:stretch/>
        </a:blipFill>
      </p:bgPr>
    </p:bg>
    <p:spTree>
      <p:nvGrpSpPr>
        <p:cNvPr id="1" name=""/>
        <p:cNvGrpSpPr/>
        <p:nvPr/>
      </p:nvGrpSpPr>
      <p:grpSpPr bwMode="auto">
        <a:xfrm>
          <a:off x="0" y="0"/>
          <a:ext cx="0" cy="0"/>
          <a:chOff x="0" y="0"/>
          <a:chExt cx="0" cy="0"/>
        </a:xfrm>
      </p:grpSpPr>
      <p:sp useBgFill="1">
        <p:nvSpPr>
          <p:cNvPr id="1660447443" name="Rectangle 52"/>
          <p:cNvSpPr>
            <a:spLocks noAdjustHandles="1" noChangeArrowheads="1" noChangeAspect="1" noChangeShapeType="1" noEditPoints="1" noGrp="1" noMove="1" noResize="1" noRot="1" noTextEdit="1"/>
          </p:cNvSpPr>
          <p:nvPr/>
        </p:nvSpPr>
        <p:spPr bwMode="auto">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es-CO"/>
          </a:p>
        </p:txBody>
      </p:sp>
      <p:sp useBgFill="1">
        <p:nvSpPr>
          <p:cNvPr id="280532146" name="Freeform: Shape 54"/>
          <p:cNvSpPr>
            <a:spLocks noAdjustHandles="1" noChangeArrowheads="1" noChangeAspect="1" noChangeShapeType="1" noEditPoints="1" noGrp="1" noMove="1" noResize="1" noRot="1" noTextEdit="1"/>
          </p:cNvSpPr>
          <p:nvPr/>
        </p:nvSpPr>
        <p:spPr bwMode="auto">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fill="norm" stroke="1" extrusionOk="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a:lnSpc>
                <a:spcPct val="100000"/>
              </a:lnSpc>
              <a:spcBef>
                <a:spcPts val="0"/>
              </a:spcBef>
              <a:spcAft>
                <a:spcPts val="0"/>
              </a:spcAft>
              <a:buClrTx/>
              <a:buSzTx/>
              <a:buFontTx/>
              <a:buNone/>
              <a:defRPr/>
            </a:pPr>
            <a:endParaRPr lang="es-CO" sz="1800" b="0" i="0" u="none" strike="noStrike" cap="none" spc="0">
              <a:ln>
                <a:noFill/>
              </a:ln>
              <a:solidFill>
                <a:prstClr val="white"/>
              </a:solidFill>
              <a:latin typeface="Calibri"/>
              <a:ea typeface="+mn-ea"/>
              <a:cs typeface="+mn-cs"/>
            </a:endParaRPr>
          </a:p>
        </p:txBody>
      </p:sp>
      <p:sp useBgFill="1">
        <p:nvSpPr>
          <p:cNvPr id="845184052" name="Freeform: Shape 56"/>
          <p:cNvSpPr>
            <a:spLocks noAdjustHandles="1" noChangeArrowheads="1" noChangeAspect="1" noChangeShapeType="1" noEditPoints="1" noGrp="1" noMove="1" noResize="1" noRot="1" noTextEdit="1"/>
          </p:cNvSpPr>
          <p:nvPr/>
        </p:nvSpPr>
        <p:spPr bwMode="auto">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fill="norm" stroke="1" extrusionOk="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a:lnSpc>
                <a:spcPct val="100000"/>
              </a:lnSpc>
              <a:spcBef>
                <a:spcPts val="0"/>
              </a:spcBef>
              <a:spcAft>
                <a:spcPts val="0"/>
              </a:spcAft>
              <a:buClrTx/>
              <a:buSzTx/>
              <a:buFontTx/>
              <a:buNone/>
              <a:defRPr/>
            </a:pPr>
            <a:endParaRPr lang="es-CO" sz="1800" b="0" i="0" u="none" strike="noStrike" cap="none" spc="0">
              <a:ln>
                <a:noFill/>
              </a:ln>
              <a:solidFill>
                <a:prstClr val="white"/>
              </a:solidFill>
              <a:latin typeface="Calibri"/>
              <a:ea typeface="+mn-ea"/>
              <a:cs typeface="+mn-cs"/>
            </a:endParaRPr>
          </a:p>
        </p:txBody>
      </p:sp>
      <p:sp>
        <p:nvSpPr>
          <p:cNvPr id="1025821350" name="Subtítulo 2"/>
          <p:cNvSpPr>
            <a:spLocks noGrp="1"/>
          </p:cNvSpPr>
          <p:nvPr>
            <p:ph type="subTitle" idx="1"/>
          </p:nvPr>
        </p:nvSpPr>
        <p:spPr bwMode="auto">
          <a:xfrm>
            <a:off x="1966912" y="5645150"/>
            <a:ext cx="8258176" cy="631825"/>
          </a:xfrm>
        </p:spPr>
        <p:txBody>
          <a:bodyPr vert="horz" lIns="91440" tIns="45720" rIns="91440" bIns="45720" rtlCol="0" anchor="ctr">
            <a:normAutofit/>
          </a:bodyPr>
          <a:lstStyle/>
          <a:p>
            <a:pPr>
              <a:defRPr/>
            </a:pPr>
            <a:r>
              <a:rPr lang="es-CO" sz="1500">
                <a:latin typeface="+mn-lt"/>
                <a:ea typeface="+mn-ea"/>
                <a:cs typeface="+mn-cs"/>
              </a:rPr>
              <a:t>Luis A. García </a:t>
            </a:r>
            <a:endParaRPr/>
          </a:p>
          <a:p>
            <a:pPr>
              <a:defRPr/>
            </a:pPr>
            <a:r>
              <a:rPr lang="es-CO" sz="1500">
                <a:latin typeface="+mn-lt"/>
                <a:ea typeface="+mn-ea"/>
                <a:cs typeface="+mn-cs"/>
              </a:rPr>
              <a:t>Ms. Big Data y Data </a:t>
            </a:r>
            <a:r>
              <a:rPr lang="es-CO" sz="1500">
                <a:latin typeface="+mn-lt"/>
                <a:ea typeface="+mn-ea"/>
                <a:cs typeface="+mn-cs"/>
              </a:rPr>
              <a:t>Scientist</a:t>
            </a:r>
            <a:endParaRPr lang="es-CO" sz="1500">
              <a:latin typeface="+mn-lt"/>
              <a:ea typeface="+mn-ea"/>
              <a:cs typeface="+mn-cs"/>
            </a:endParaRPr>
          </a:p>
        </p:txBody>
      </p:sp>
      <p:sp>
        <p:nvSpPr>
          <p:cNvPr id="772972985" name="Rectangle 58"/>
          <p:cNvSpPr>
            <a:spLocks noAdjustHandles="1" noChangeArrowheads="1" noChangeAspect="1" noChangeShapeType="1" noEditPoints="1" noGrp="1" noMove="1" noResize="1" noRot="1" noTextEdit="1"/>
          </p:cNvSpPr>
          <p:nvPr/>
        </p:nvSpPr>
        <p:spPr bwMode="auto">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a:lnSpc>
                <a:spcPct val="100000"/>
              </a:lnSpc>
              <a:spcBef>
                <a:spcPts val="0"/>
              </a:spcBef>
              <a:spcAft>
                <a:spcPts val="0"/>
              </a:spcAft>
              <a:buClrTx/>
              <a:buSzTx/>
              <a:buFontTx/>
              <a:buNone/>
              <a:defRPr/>
            </a:pPr>
            <a:endParaRPr lang="es-CO" sz="1800" b="0" i="0" u="none" strike="noStrike" cap="none" spc="0">
              <a:ln>
                <a:noFill/>
              </a:ln>
              <a:solidFill>
                <a:prstClr val="white"/>
              </a:solidFill>
              <a:latin typeface="Calibri"/>
              <a:ea typeface="+mn-ea"/>
              <a:cs typeface="+mn-cs"/>
            </a:endParaRPr>
          </a:p>
        </p:txBody>
      </p:sp>
      <p:sp>
        <p:nvSpPr>
          <p:cNvPr id="1433876405" name="CuadroTexto 28"/>
          <p:cNvSpPr txBox="1"/>
          <p:nvPr/>
        </p:nvSpPr>
        <p:spPr bwMode="auto">
          <a:xfrm>
            <a:off x="3891063" y="2937751"/>
            <a:ext cx="4780079" cy="1554840"/>
          </a:xfrm>
          <a:prstGeom prst="rect">
            <a:avLst/>
          </a:prstGeom>
          <a:noFill/>
        </p:spPr>
        <p:txBody>
          <a:bodyPr wrap="square" lIns="91440" tIns="45720" rIns="91440" bIns="45720" rtlCol="0" anchor="t">
            <a:spAutoFit/>
          </a:bodyPr>
          <a:lstStyle/>
          <a:p>
            <a:pPr algn="ctr">
              <a:defRPr/>
            </a:pPr>
            <a:r>
              <a:rPr lang="es-CO" sz="4800">
                <a:ln w="0"/>
                <a:solidFill>
                  <a:schemeClr val="accent1"/>
                </a:solidFill>
                <a:latin typeface="Times New Roman"/>
                <a:cs typeface="Times New Roman"/>
              </a:rPr>
              <a:t>Pr</a:t>
            </a:r>
            <a:r>
              <a:rPr lang="es-ES" sz="4800">
                <a:ln w="0"/>
                <a:solidFill>
                  <a:schemeClr val="accent1"/>
                </a:solidFill>
                <a:latin typeface="Times New Roman"/>
                <a:cs typeface="Times New Roman"/>
              </a:rPr>
              <a:t>onóstico de entregas</a:t>
            </a:r>
            <a:endParaRPr lang="es-CO" sz="4800">
              <a:ln w="0"/>
              <a:solidFill>
                <a:schemeClr val="accent1"/>
              </a:solidFill>
              <a:latin typeface="Times New Roman"/>
              <a:cs typeface="Times New Roman"/>
            </a:endParaRPr>
          </a:p>
        </p:txBody>
      </p:sp>
      <p:sp>
        <p:nvSpPr>
          <p:cNvPr id="643100619" name="Marcador de número de diapositiva 3"/>
          <p:cNvSpPr>
            <a:spLocks noGrp="1"/>
          </p:cNvSpPr>
          <p:nvPr>
            <p:ph type="sldNum" sz="quarter" idx="12"/>
          </p:nvPr>
        </p:nvSpPr>
        <p:spPr bwMode="auto"/>
        <p:txBody>
          <a:bodyPr/>
          <a:lstStyle/>
          <a:p>
            <a:pPr>
              <a:defRPr/>
            </a:pPr>
            <a:fld id="{D4F32E6B-88C6-4837-88C4-2088D1FF397E}" type="slidenum">
              <a:rPr lang="es-CO" sz="2400" b="1"/>
              <a:t>1</a:t>
            </a:fld>
            <a:endParaRPr lang="es-CO" sz="2400" b="1"/>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814828362" name="Título 1"/>
          <p:cNvSpPr>
            <a:spLocks noGrp="1"/>
          </p:cNvSpPr>
          <p:nvPr>
            <p:ph type="title"/>
          </p:nvPr>
        </p:nvSpPr>
        <p:spPr bwMode="auto">
          <a:xfrm>
            <a:off x="838198" y="555624"/>
            <a:ext cx="10515600" cy="1325562"/>
          </a:xfrm>
        </p:spPr>
        <p:txBody>
          <a:bodyPr/>
          <a:lstStyle/>
          <a:p>
            <a:pPr algn="ctr">
              <a:defRPr/>
            </a:pPr>
            <a:r>
              <a:rPr lang="es-ES"/>
              <a:t>Puntualidad de entregas</a:t>
            </a:r>
            <a:endParaRPr/>
          </a:p>
        </p:txBody>
      </p:sp>
      <p:sp>
        <p:nvSpPr>
          <p:cNvPr id="926518860" name="Marcador de número de diapositiva 5"/>
          <p:cNvSpPr>
            <a:spLocks noGrp="1"/>
          </p:cNvSpPr>
          <p:nvPr>
            <p:ph type="sldNum" sz="quarter" idx="12"/>
          </p:nvPr>
        </p:nvSpPr>
        <p:spPr bwMode="auto"/>
        <p:txBody>
          <a:bodyPr/>
          <a:lstStyle/>
          <a:p>
            <a:pPr>
              <a:defRPr/>
            </a:pPr>
            <a:fld id="{D861C704-8651-B834-293D-6AD17DE6259E}" type="slidenum">
              <a:rPr lang="es-CO"/>
              <a:t/>
            </a:fld>
            <a:endParaRPr lang="es-CO"/>
          </a:p>
        </p:txBody>
      </p:sp>
      <p:sp>
        <p:nvSpPr>
          <p:cNvPr id="128880101" name=""/>
          <p:cNvSpPr txBox="1"/>
          <p:nvPr/>
        </p:nvSpPr>
        <p:spPr bwMode="auto">
          <a:xfrm rot="0" flipH="0" flipV="0">
            <a:off x="370312" y="1916906"/>
            <a:ext cx="11773754" cy="3444598"/>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marL="283879" indent="-283879">
              <a:buFont typeface="Arial"/>
              <a:buChar char="•"/>
              <a:defRPr/>
            </a:pPr>
            <a:r>
              <a:rPr lang="es-ES" sz="2200"/>
              <a:t>Para estimar la puntualidad de las entregas, me fue necesario agregar las coordenadas de las ciudades de las terminales de destino y origen y calcular la distancia entre ambos.</a:t>
            </a:r>
            <a:endParaRPr sz="2200"/>
          </a:p>
          <a:p>
            <a:pPr marL="283879" indent="-283879">
              <a:buFont typeface="Arial"/>
              <a:buChar char="•"/>
              <a:defRPr/>
            </a:pPr>
            <a:r>
              <a:rPr lang="es-ES" sz="2200"/>
              <a:t>La variable objetivo de calculó como:</a:t>
            </a:r>
            <a:endParaRPr sz="2200"/>
          </a:p>
          <a:p>
            <a:pPr marL="683929" lvl="1" indent="-283879">
              <a:buFont typeface="Arial"/>
              <a:buChar char="•"/>
              <a:defRPr/>
            </a:pPr>
            <a:r>
              <a:rPr lang="es-ES" sz="2200" b="0" i="0" u="none" strike="noStrike" cap="none" spc="0">
                <a:solidFill>
                  <a:schemeClr val="tx1"/>
                </a:solidFill>
                <a:latin typeface="Aptos"/>
                <a:ea typeface="Aptos"/>
                <a:cs typeface="Aptos"/>
              </a:rPr>
              <a:t>Si Días_Transcurridos &gt; Días_Ofrecidos, la etiqueta será 0 (tardía).</a:t>
            </a:r>
            <a:endParaRPr sz="2200"/>
          </a:p>
          <a:p>
            <a:pPr marL="683929" lvl="1" indent="-283879">
              <a:buFont typeface="Arial"/>
              <a:buChar char="•"/>
              <a:defRPr/>
            </a:pPr>
            <a:r>
              <a:rPr lang="es-ES" sz="2200" b="0" i="0" u="none" strike="noStrike" cap="none" spc="0">
                <a:solidFill>
                  <a:schemeClr val="tx1"/>
                </a:solidFill>
                <a:latin typeface="Aptos"/>
                <a:ea typeface="Aptos"/>
                <a:cs typeface="Aptos"/>
              </a:rPr>
              <a:t>Si Días_Transcurridos &lt;= Días_Ofrecidos, la etiqueta será 1 (a tiempo).</a:t>
            </a:r>
            <a:endParaRPr sz="2200" b="0" i="0" u="none" strike="noStrike" cap="none" spc="0">
              <a:solidFill>
                <a:schemeClr val="tx1"/>
              </a:solidFill>
              <a:latin typeface="Aptos"/>
              <a:ea typeface="Aptos"/>
              <a:cs typeface="Aptos"/>
            </a:endParaRPr>
          </a:p>
          <a:p>
            <a:pPr marL="283879" lvl="0" indent="-283879">
              <a:buFont typeface="Arial"/>
              <a:buChar char="•"/>
              <a:defRPr/>
            </a:pPr>
            <a:r>
              <a:rPr lang="es-ES" sz="2200" b="0" i="0" u="none" strike="noStrike" cap="none" spc="0">
                <a:solidFill>
                  <a:schemeClr val="tx1"/>
                </a:solidFill>
                <a:latin typeface="Aptos"/>
                <a:ea typeface="Aptos"/>
                <a:cs typeface="Aptos"/>
              </a:rPr>
              <a:t>Es decir:</a:t>
            </a:r>
            <a:endParaRPr sz="2200" b="0" i="0" u="none" strike="noStrike" cap="none" spc="0">
              <a:solidFill>
                <a:schemeClr val="tx1"/>
              </a:solidFill>
              <a:latin typeface="Aptos"/>
              <a:ea typeface="Aptos"/>
              <a:cs typeface="Aptos"/>
            </a:endParaRPr>
          </a:p>
          <a:p>
            <a:pPr marL="683929" lvl="1" indent="-283879">
              <a:buFont typeface="Arial"/>
              <a:buChar char="•"/>
              <a:defRPr/>
            </a:pPr>
            <a:r>
              <a:rPr lang="es-ES" sz="2200" b="0" i="0" u="none" strike="noStrike" cap="none" spc="0">
                <a:solidFill>
                  <a:schemeClr val="tx1"/>
                </a:solidFill>
                <a:latin typeface="Aptos"/>
                <a:ea typeface="Aptos"/>
                <a:cs typeface="Aptos"/>
              </a:rPr>
              <a:t>0 : Entrega tardía</a:t>
            </a:r>
            <a:endParaRPr sz="2200" b="0" i="0" u="none" strike="noStrike" cap="none" spc="0">
              <a:solidFill>
                <a:schemeClr val="tx1"/>
              </a:solidFill>
              <a:latin typeface="Aptos"/>
              <a:ea typeface="Aptos"/>
              <a:cs typeface="Aptos"/>
            </a:endParaRPr>
          </a:p>
          <a:p>
            <a:pPr marL="683929" lvl="1" indent="-283879">
              <a:buFont typeface="Arial"/>
              <a:buChar char="•"/>
              <a:defRPr/>
            </a:pPr>
            <a:r>
              <a:rPr lang="es-ES" sz="2200" b="0" i="0" u="none" strike="noStrike" cap="none" spc="0">
                <a:solidFill>
                  <a:schemeClr val="tx1"/>
                </a:solidFill>
                <a:latin typeface="Aptos"/>
                <a:ea typeface="Aptos"/>
                <a:cs typeface="Aptos"/>
              </a:rPr>
              <a:t>1: Entrega Puntual</a:t>
            </a:r>
            <a:endParaRPr sz="2200" b="0" i="0" u="none" strike="noStrike" cap="none" spc="0">
              <a:solidFill>
                <a:schemeClr val="tx1"/>
              </a:solidFill>
              <a:latin typeface="Aptos"/>
              <a:ea typeface="Aptos"/>
              <a:cs typeface="Aptos"/>
            </a:endParaRPr>
          </a:p>
          <a:p>
            <a:pPr marL="283879" lvl="0" indent="-283879">
              <a:buFont typeface="Arial"/>
              <a:buChar char="•"/>
              <a:defRPr/>
            </a:pPr>
            <a:r>
              <a:rPr lang="es-ES" sz="2200" b="0" i="0" u="none" strike="noStrike" cap="none" spc="0">
                <a:solidFill>
                  <a:schemeClr val="tx1"/>
                </a:solidFill>
                <a:latin typeface="Aptos"/>
                <a:ea typeface="Aptos"/>
                <a:cs typeface="Aptos"/>
              </a:rPr>
              <a:t>Finalmente se eliminaron las variable </a:t>
            </a:r>
            <a:r>
              <a:rPr lang="es-ES" sz="2200" b="1" i="0" u="none" strike="noStrike" cap="none" spc="0">
                <a:solidFill>
                  <a:schemeClr val="tx1"/>
                </a:solidFill>
                <a:latin typeface="Aptos"/>
                <a:ea typeface="Aptos"/>
                <a:cs typeface="Aptos"/>
              </a:rPr>
              <a:t>Días_Transcurridos</a:t>
            </a:r>
            <a:r>
              <a:rPr lang="es-ES" sz="2200" b="0" i="0" u="none" strike="noStrike" cap="none" spc="0">
                <a:solidFill>
                  <a:schemeClr val="tx1"/>
                </a:solidFill>
                <a:latin typeface="Aptos"/>
                <a:ea typeface="Aptos"/>
                <a:cs typeface="Aptos"/>
              </a:rPr>
              <a:t>,</a:t>
            </a:r>
            <a:r>
              <a:rPr lang="es-ES" sz="2200" b="1" i="0" u="none" strike="noStrike" cap="none" spc="0">
                <a:solidFill>
                  <a:schemeClr val="tx1"/>
                </a:solidFill>
                <a:latin typeface="Aptos"/>
                <a:ea typeface="Aptos"/>
                <a:cs typeface="Aptos"/>
              </a:rPr>
              <a:t> Cliente</a:t>
            </a:r>
            <a:r>
              <a:rPr lang="es-ES" sz="2200" b="0" i="0" u="none" strike="noStrike" cap="none" spc="0">
                <a:solidFill>
                  <a:schemeClr val="tx1"/>
                </a:solidFill>
                <a:latin typeface="Aptos"/>
                <a:ea typeface="Aptos"/>
                <a:cs typeface="Aptos"/>
              </a:rPr>
              <a:t> y </a:t>
            </a:r>
            <a:r>
              <a:rPr lang="es-ES" sz="2200" b="1" i="0" u="none" strike="noStrike" cap="none" spc="0">
                <a:solidFill>
                  <a:schemeClr val="tx1"/>
                </a:solidFill>
                <a:latin typeface="Aptos"/>
                <a:ea typeface="Aptos"/>
                <a:cs typeface="Aptos"/>
              </a:rPr>
              <a:t>Fecha de Entrega</a:t>
            </a:r>
            <a:r>
              <a:rPr lang="es-ES" sz="2200" b="0" i="0" u="none" strike="noStrike" cap="none" spc="0">
                <a:solidFill>
                  <a:schemeClr val="tx1"/>
                </a:solidFill>
                <a:latin typeface="Aptos"/>
                <a:ea typeface="Aptos"/>
                <a:cs typeface="Aptos"/>
              </a:rPr>
              <a:t> para asegurarnos de que el modelo no tenga acceso a información futura.</a:t>
            </a:r>
            <a:endParaRPr lang="es-ES"/>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387217638" name="Título 1"/>
          <p:cNvSpPr>
            <a:spLocks noGrp="1"/>
          </p:cNvSpPr>
          <p:nvPr>
            <p:ph type="title"/>
          </p:nvPr>
        </p:nvSpPr>
        <p:spPr bwMode="auto">
          <a:xfrm>
            <a:off x="179475" y="360566"/>
            <a:ext cx="10515600" cy="1325563"/>
          </a:xfrm>
        </p:spPr>
        <p:txBody>
          <a:bodyPr/>
          <a:lstStyle/>
          <a:p>
            <a:pPr>
              <a:defRPr/>
            </a:pPr>
            <a:r>
              <a:rPr lang="es-CO"/>
              <a:t>Análisis </a:t>
            </a:r>
            <a:r>
              <a:rPr lang="es-ES"/>
              <a:t>exploratorio</a:t>
            </a:r>
            <a:br>
              <a:rPr lang="es-CO"/>
            </a:br>
            <a:r>
              <a:rPr lang="es-ES" sz="2800"/>
              <a:t>1</a:t>
            </a:r>
            <a:r>
              <a:rPr lang="es-CO" sz="2800"/>
              <a:t>. </a:t>
            </a:r>
            <a:r>
              <a:rPr lang="es-ES" sz="2800"/>
              <a:t>Cumplimiento de entregas por producto</a:t>
            </a:r>
            <a:endParaRPr lang="en-US" sz="2800"/>
          </a:p>
        </p:txBody>
      </p:sp>
      <p:pic>
        <p:nvPicPr>
          <p:cNvPr id="1992256919" name="Marcador de contenido 4"/>
          <p:cNvPicPr>
            <a:picLocks noChangeAspect="1" noGrp="1"/>
          </p:cNvPicPr>
          <p:nvPr>
            <p:ph idx="1"/>
          </p:nvPr>
        </p:nvPicPr>
        <p:blipFill rotWithShape="1">
          <a:blip r:embed="rId3"/>
        </p:blipFill>
        <p:spPr bwMode="auto">
          <a:xfrm flipH="0" flipV="0">
            <a:off x="179474" y="1635923"/>
            <a:ext cx="6466411" cy="2574342"/>
          </a:xfrm>
          <a:prstGeom prst="roundRect">
            <a:avLst>
              <a:gd name="adj" fmla="val 5617"/>
            </a:avLst>
          </a:prstGeom>
          <a:ln>
            <a:solidFill>
              <a:srgbClr val="7030A0"/>
            </a:solidFill>
          </a:ln>
          <a:effectLst>
            <a:glow rad="63500">
              <a:schemeClr val="accent3">
                <a:satMod val="175000"/>
                <a:alpha val="40000"/>
              </a:schemeClr>
            </a:glow>
          </a:effectLst>
        </p:spPr>
      </p:pic>
      <p:pic>
        <p:nvPicPr>
          <p:cNvPr id="382201269" name="Imagen 6"/>
          <p:cNvPicPr>
            <a:picLocks noChangeAspect="1"/>
          </p:cNvPicPr>
          <p:nvPr/>
        </p:nvPicPr>
        <p:blipFill rotWithShape="1">
          <a:blip r:embed="rId4"/>
        </p:blipFill>
        <p:spPr bwMode="auto">
          <a:xfrm flipH="0" flipV="0">
            <a:off x="9060347" y="526619"/>
            <a:ext cx="2989996" cy="3627336"/>
          </a:xfrm>
          <a:prstGeom prst="roundRect">
            <a:avLst>
              <a:gd name="adj" fmla="val 5617"/>
            </a:avLst>
          </a:prstGeom>
          <a:ln>
            <a:solidFill>
              <a:srgbClr val="7030A0"/>
            </a:solidFill>
          </a:ln>
          <a:effectLst>
            <a:glow rad="63500">
              <a:srgbClr val="FF0000">
                <a:alpha val="40000"/>
              </a:srgbClr>
            </a:glow>
          </a:effectLst>
        </p:spPr>
      </p:pic>
      <p:sp>
        <p:nvSpPr>
          <p:cNvPr id="1167051415" name="CuadroTexto 14"/>
          <p:cNvSpPr txBox="1"/>
          <p:nvPr/>
        </p:nvSpPr>
        <p:spPr bwMode="auto">
          <a:xfrm flipH="0" flipV="0">
            <a:off x="6656752" y="1686128"/>
            <a:ext cx="2006069" cy="1463400"/>
          </a:xfrm>
          <a:prstGeom prst="rect">
            <a:avLst/>
          </a:prstGeom>
          <a:noFill/>
        </p:spPr>
        <p:txBody>
          <a:bodyPr wrap="square" rtlCol="0">
            <a:spAutoFit/>
          </a:bodyPr>
          <a:lstStyle/>
          <a:p>
            <a:pPr>
              <a:defRPr/>
            </a:pPr>
            <a:r>
              <a:rPr lang="es-CO" b="1"/>
              <a:t>Figura </a:t>
            </a:r>
            <a:r>
              <a:rPr lang="es-ES" b="1"/>
              <a:t>9</a:t>
            </a:r>
            <a:r>
              <a:rPr lang="es-CO"/>
              <a:t>. </a:t>
            </a:r>
            <a:r>
              <a:rPr lang="es-ES"/>
              <a:t>Cumplimiento e incumplimiento de entregas  por producto</a:t>
            </a:r>
            <a:r>
              <a:rPr lang="es-CO"/>
              <a:t> </a:t>
            </a:r>
            <a:endParaRPr lang="en-US"/>
          </a:p>
        </p:txBody>
      </p:sp>
      <p:sp>
        <p:nvSpPr>
          <p:cNvPr id="532861573" name="CuadroTexto 15"/>
          <p:cNvSpPr txBox="1"/>
          <p:nvPr/>
        </p:nvSpPr>
        <p:spPr bwMode="auto">
          <a:xfrm flipH="0" flipV="0">
            <a:off x="9561936" y="4375704"/>
            <a:ext cx="2635632" cy="1463400"/>
          </a:xfrm>
          <a:prstGeom prst="rect">
            <a:avLst/>
          </a:prstGeom>
          <a:noFill/>
        </p:spPr>
        <p:txBody>
          <a:bodyPr wrap="square" rtlCol="0">
            <a:spAutoFit/>
          </a:bodyPr>
          <a:lstStyle/>
          <a:p>
            <a:pPr marL="0" marR="0" indent="0" algn="l">
              <a:lnSpc>
                <a:spcPct val="100000"/>
              </a:lnSpc>
              <a:spcBef>
                <a:spcPts val="0"/>
              </a:spcBef>
              <a:spcAft>
                <a:spcPts val="0"/>
              </a:spcAft>
              <a:defRPr/>
            </a:pPr>
            <a:r>
              <a:rPr lang="es-CO" b="1"/>
              <a:t>Figura </a:t>
            </a:r>
            <a:r>
              <a:rPr lang="es-ES" b="1"/>
              <a:t>10</a:t>
            </a:r>
            <a:r>
              <a:rPr lang="es-CO"/>
              <a:t>. </a:t>
            </a:r>
            <a:r>
              <a:rPr lang="es-ES"/>
              <a:t>Cumplimiento e incumplimiento de entregas por producto y terminal de destino</a:t>
            </a:r>
            <a:r>
              <a:rPr lang="es-ES" sz="1800" b="0" i="0" u="none" strike="noStrike" cap="none" spc="0">
                <a:solidFill>
                  <a:schemeClr val="tx1"/>
                </a:solidFill>
                <a:latin typeface="Aptos"/>
                <a:ea typeface="Aptos"/>
                <a:cs typeface="Aptos"/>
              </a:rPr>
              <a:t>.</a:t>
            </a:r>
            <a:endParaRPr lang="en-US"/>
          </a:p>
        </p:txBody>
      </p:sp>
      <p:sp>
        <p:nvSpPr>
          <p:cNvPr id="1841970423" name="Marcador de número de diapositiva 2"/>
          <p:cNvSpPr>
            <a:spLocks noGrp="1"/>
          </p:cNvSpPr>
          <p:nvPr>
            <p:ph type="sldNum" sz="quarter" idx="12"/>
          </p:nvPr>
        </p:nvSpPr>
        <p:spPr bwMode="auto"/>
        <p:txBody>
          <a:bodyPr vert="horz" lIns="91440" tIns="45720" rIns="91440" bIns="45720" rtlCol="0" anchor="ctr"/>
          <a:lstStyle/>
          <a:p>
            <a:pPr>
              <a:defRPr/>
            </a:pPr>
            <a:fld id="{D4F32E6B-88C6-4837-88C4-2088D1FF397E}" type="slidenum">
              <a:rPr lang="es-CO" sz="2400" b="1"/>
              <a:t>11</a:t>
            </a:fld>
            <a:endParaRPr lang="es-CO" sz="2400" b="1"/>
          </a:p>
        </p:txBody>
      </p:sp>
      <p:pic>
        <p:nvPicPr>
          <p:cNvPr id="1833443557" name="Imagen 6"/>
          <p:cNvPicPr>
            <a:picLocks noChangeAspect="1"/>
          </p:cNvPicPr>
          <p:nvPr/>
        </p:nvPicPr>
        <p:blipFill rotWithShape="1">
          <a:blip r:embed="rId5"/>
        </p:blipFill>
        <p:spPr bwMode="auto">
          <a:xfrm flipH="0" flipV="0">
            <a:off x="179474" y="4298155"/>
            <a:ext cx="9382462" cy="2423318"/>
          </a:xfrm>
          <a:prstGeom prst="roundRect">
            <a:avLst>
              <a:gd name="adj" fmla="val 5617"/>
            </a:avLst>
          </a:prstGeom>
          <a:ln>
            <a:solidFill>
              <a:srgbClr val="7030A0"/>
            </a:solidFill>
          </a:ln>
          <a:effectLst>
            <a:glow rad="63500">
              <a:srgbClr val="FF0000">
                <a:alpha val="40000"/>
              </a:srgbClr>
            </a:glow>
          </a:effectLst>
        </p:spPr>
      </p:pic>
      <p:cxnSp>
        <p:nvCxnSpPr>
          <p:cNvPr id="354892240" name=""/>
          <p:cNvCxnSpPr/>
          <p:nvPr/>
        </p:nvCxnSpPr>
        <p:spPr bwMode="auto">
          <a:xfrm flipH="0" flipV="1">
            <a:off x="9180937" y="4071937"/>
            <a:ext cx="2869405" cy="2595562"/>
          </a:xfrm>
          <a:prstGeom prst="line">
            <a:avLst/>
          </a:prstGeom>
          <a:ln w="12700" cap="flat" cmpd="sng" algn="ctr">
            <a:solidFill>
              <a:srgbClr val="0C445E"/>
            </a:solidFill>
            <a:prstDash val="dash"/>
            <a:miter lim="800000"/>
          </a:ln>
        </p:spPr>
        <p:style>
          <a:lnRef idx="1">
            <a:schemeClr val="accent1">
              <a:shade val="50000"/>
            </a:schemeClr>
          </a:lnRef>
          <a:fillRef idx="0">
            <a:schemeClr val="accent1"/>
          </a:fillRef>
          <a:effectRef idx="0">
            <a:schemeClr val="accent1"/>
          </a:effectRef>
          <a:fontRef idx="minor">
            <a:schemeClr val="tx1"/>
          </a:fontRef>
        </p:style>
      </p:cxnSp>
      <p:cxnSp>
        <p:nvCxnSpPr>
          <p:cNvPr id="905896449" name=""/>
          <p:cNvCxnSpPr/>
          <p:nvPr/>
        </p:nvCxnSpPr>
        <p:spPr bwMode="auto">
          <a:xfrm flipH="0" flipV="1">
            <a:off x="7561687" y="526619"/>
            <a:ext cx="1571623" cy="3997753"/>
          </a:xfrm>
          <a:prstGeom prst="line">
            <a:avLst/>
          </a:prstGeom>
          <a:ln w="12700" cap="flat" cmpd="sng" algn="ctr">
            <a:solidFill>
              <a:srgbClr val="0C445E"/>
            </a:solidFill>
            <a:prstDash val="dashDot"/>
            <a:miter lim="800000"/>
          </a:ln>
        </p:spPr>
        <p:style>
          <a:lnRef idx="1">
            <a:schemeClr val="accent1">
              <a:shade val="50000"/>
            </a:schemeClr>
          </a:lnRef>
          <a:fillRef idx="0">
            <a:schemeClr val="accent1"/>
          </a:fillRef>
          <a:effectRef idx="0">
            <a:schemeClr val="accent1"/>
          </a:effectRef>
          <a:fontRef idx="minor">
            <a:schemeClr val="tx1"/>
          </a:fontRef>
        </p:style>
      </p:cxnSp>
      <p:sp>
        <p:nvSpPr>
          <p:cNvPr id="1697495439" name=""/>
          <p:cNvSpPr/>
          <p:nvPr/>
        </p:nvSpPr>
        <p:spPr bwMode="auto">
          <a:xfrm rot="0" flipH="0" flipV="0">
            <a:off x="7419975" y="4524373"/>
            <a:ext cx="1915742" cy="2197098"/>
          </a:xfrm>
          <a:prstGeom prst="flowChartAlternateProcess">
            <a:avLst/>
          </a:prstGeom>
          <a:noFill/>
          <a:ln w="38099" cap="flat" cmpd="sng" algn="ctr">
            <a:solidFill>
              <a:srgbClr val="FF0000"/>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818891048" name="Título 1"/>
          <p:cNvSpPr>
            <a:spLocks noGrp="1"/>
          </p:cNvSpPr>
          <p:nvPr>
            <p:ph type="title"/>
          </p:nvPr>
        </p:nvSpPr>
        <p:spPr bwMode="auto">
          <a:xfrm flipH="0" flipV="0">
            <a:off x="179474" y="360565"/>
            <a:ext cx="11782596" cy="1325562"/>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s-CO"/>
              <a:t>Análisis exploratorio</a:t>
            </a:r>
            <a:br>
              <a:rPr lang="es-CO"/>
            </a:br>
            <a:r>
              <a:rPr lang="es-CO" sz="2800"/>
              <a:t>3. </a:t>
            </a:r>
            <a:r>
              <a:rPr lang="es-ES" sz="2400"/>
              <a:t>¿Días de la semana con mayor actividad, cantidad de clases  y correlaciones?</a:t>
            </a:r>
            <a:endParaRPr lang="en-US" sz="2800"/>
          </a:p>
        </p:txBody>
      </p:sp>
      <p:pic>
        <p:nvPicPr>
          <p:cNvPr id="1349466061" name="Marcador de contenido 4"/>
          <p:cNvPicPr>
            <a:picLocks noChangeAspect="1" noGrp="1"/>
          </p:cNvPicPr>
          <p:nvPr>
            <p:ph idx="1"/>
          </p:nvPr>
        </p:nvPicPr>
        <p:blipFill rotWithShape="1">
          <a:blip r:embed="rId3"/>
        </p:blipFill>
        <p:spPr bwMode="auto">
          <a:xfrm flipH="0" flipV="0">
            <a:off x="5394749" y="4262437"/>
            <a:ext cx="6500812" cy="1833562"/>
          </a:xfrm>
          <a:prstGeom prst="roundRect">
            <a:avLst>
              <a:gd name="adj" fmla="val 5617"/>
            </a:avLst>
          </a:prstGeom>
          <a:ln>
            <a:solidFill>
              <a:srgbClr val="7030A0"/>
            </a:solidFill>
          </a:ln>
          <a:effectLst>
            <a:glow rad="63500">
              <a:schemeClr val="accent3">
                <a:satMod val="175000"/>
                <a:alpha val="40000"/>
              </a:schemeClr>
            </a:glow>
          </a:effectLst>
        </p:spPr>
      </p:pic>
      <p:pic>
        <p:nvPicPr>
          <p:cNvPr id="264182986" name="Imagen 6"/>
          <p:cNvPicPr>
            <a:picLocks noChangeAspect="1"/>
          </p:cNvPicPr>
          <p:nvPr/>
        </p:nvPicPr>
        <p:blipFill rotWithShape="1">
          <a:blip r:embed="rId4"/>
        </p:blipFill>
        <p:spPr bwMode="auto">
          <a:xfrm flipH="0" flipV="0">
            <a:off x="70193" y="1686126"/>
            <a:ext cx="4967368" cy="4517630"/>
          </a:xfrm>
          <a:prstGeom prst="roundRect">
            <a:avLst>
              <a:gd name="adj" fmla="val 5617"/>
            </a:avLst>
          </a:prstGeom>
          <a:ln>
            <a:solidFill>
              <a:srgbClr val="7030A0"/>
            </a:solidFill>
          </a:ln>
          <a:effectLst>
            <a:glow rad="63500">
              <a:srgbClr val="FF0000">
                <a:alpha val="40000"/>
              </a:srgbClr>
            </a:glow>
          </a:effectLst>
        </p:spPr>
      </p:pic>
      <p:sp>
        <p:nvSpPr>
          <p:cNvPr id="2038210755" name="CuadroTexto 15"/>
          <p:cNvSpPr txBox="1"/>
          <p:nvPr/>
        </p:nvSpPr>
        <p:spPr bwMode="auto">
          <a:xfrm flipH="0" flipV="0">
            <a:off x="5579182" y="6125527"/>
            <a:ext cx="5139101" cy="640440"/>
          </a:xfrm>
          <a:prstGeom prst="rect">
            <a:avLst/>
          </a:prstGeom>
          <a:noFill/>
        </p:spPr>
        <p:txBody>
          <a:bodyPr wrap="square" rtlCol="0">
            <a:spAutoFit/>
          </a:bodyPr>
          <a:lstStyle/>
          <a:p>
            <a:pPr>
              <a:defRPr/>
            </a:pPr>
            <a:r>
              <a:rPr lang="es-CO" b="1"/>
              <a:t>Figura </a:t>
            </a:r>
            <a:r>
              <a:rPr lang="es-ES" b="1"/>
              <a:t>12</a:t>
            </a:r>
            <a:r>
              <a:rPr lang="es-CO"/>
              <a:t>. </a:t>
            </a:r>
            <a:r>
              <a:rPr lang="es-ES"/>
              <a:t>Días semana </a:t>
            </a:r>
            <a:r>
              <a:rPr lang="es-ES"/>
              <a:t>| Distribución de las clases.</a:t>
            </a:r>
            <a:endParaRPr lang="en-US"/>
          </a:p>
        </p:txBody>
      </p:sp>
      <p:sp>
        <p:nvSpPr>
          <p:cNvPr id="623159965" name="Marcador de número de diapositiva 2"/>
          <p:cNvSpPr>
            <a:spLocks noGrp="1"/>
          </p:cNvSpPr>
          <p:nvPr>
            <p:ph type="sldNum" sz="quarter" idx="12"/>
          </p:nvPr>
        </p:nvSpPr>
        <p:spPr bwMode="auto"/>
        <p:txBody>
          <a:bodyPr vert="horz" lIns="91440" tIns="45720" rIns="91440" bIns="45720" rtlCol="0" anchor="ctr"/>
          <a:lstStyle/>
          <a:p>
            <a:pPr>
              <a:defRPr/>
            </a:pPr>
            <a:fld id="{320B401C-2629-D7CF-48BD-1362757E992D}" type="slidenum">
              <a:rPr lang="es-CO" sz="2400" b="1"/>
              <a:t/>
            </a:fld>
            <a:endParaRPr lang="es-CO" sz="2400" b="1"/>
          </a:p>
        </p:txBody>
      </p:sp>
      <p:cxnSp>
        <p:nvCxnSpPr>
          <p:cNvPr id="1156640438" name=""/>
          <p:cNvCxnSpPr/>
          <p:nvPr/>
        </p:nvCxnSpPr>
        <p:spPr bwMode="auto">
          <a:xfrm flipH="0" flipV="1">
            <a:off x="1370437" y="3190874"/>
            <a:ext cx="3036093" cy="0"/>
          </a:xfrm>
          <a:prstGeom prst="line">
            <a:avLst/>
          </a:prstGeom>
          <a:ln w="12699" cap="flat" cmpd="sng" algn="ctr">
            <a:solidFill>
              <a:schemeClr val="tx1"/>
            </a:solidFill>
            <a:prstDash val="dashDot"/>
            <a:miter lim="800000"/>
          </a:ln>
        </p:spPr>
        <p:style>
          <a:lnRef idx="1">
            <a:schemeClr val="accent1">
              <a:shade val="50000"/>
            </a:schemeClr>
          </a:lnRef>
          <a:fillRef idx="0">
            <a:schemeClr val="accent1"/>
          </a:fillRef>
          <a:effectRef idx="0">
            <a:schemeClr val="accent1"/>
          </a:effectRef>
          <a:fontRef idx="minor">
            <a:schemeClr val="tx1"/>
          </a:fontRef>
        </p:style>
      </p:cxnSp>
      <p:sp>
        <p:nvSpPr>
          <p:cNvPr id="1601004523" name="Rectángulo: esquinas redondeadas 8"/>
          <p:cNvSpPr/>
          <p:nvPr/>
        </p:nvSpPr>
        <p:spPr bwMode="auto">
          <a:xfrm flipH="0" flipV="0">
            <a:off x="977531" y="3063261"/>
            <a:ext cx="392905" cy="187144"/>
          </a:xfrm>
          <a:prstGeom prst="roundRect">
            <a:avLst>
              <a:gd name="adj" fmla="val 29292"/>
            </a:avLst>
          </a:prstGeom>
          <a:noFill/>
          <a:ln w="19050" cap="flat" cmpd="sng" algn="ctr">
            <a:solidFill>
              <a:srgbClr val="FF0000"/>
            </a:solidFill>
            <a:prstDash val="solid"/>
            <a:round/>
            <a:headEnd type="none" w="med" len="med"/>
            <a:tailEnd type="none" w="med" len="med"/>
          </a:ln>
        </p:spPr>
        <p:style>
          <a:lnRef idx="0">
            <a:srgbClr val="000000"/>
          </a:lnRef>
          <a:fillRef idx="0">
            <a:srgbClr val="000000"/>
          </a:fillRef>
          <a:effectRef idx="0">
            <a:srgbClr val="000000"/>
          </a:effectRef>
          <a:fontRef idx="minor">
            <a:schemeClr val="accent2"/>
          </a:fontRef>
        </p:style>
        <p:txBody>
          <a:bodyPr rtlCol="0" anchor="ctr"/>
          <a:lstStyle/>
          <a:p>
            <a:pPr algn="ctr">
              <a:defRPr/>
            </a:pPr>
            <a:endParaRPr lang="en-US"/>
          </a:p>
        </p:txBody>
      </p:sp>
      <p:pic>
        <p:nvPicPr>
          <p:cNvPr id="1593668789" name="Marcador de contenido 4"/>
          <p:cNvPicPr>
            <a:picLocks noChangeAspect="1" noGrp="1"/>
          </p:cNvPicPr>
          <p:nvPr/>
        </p:nvPicPr>
        <p:blipFill rotWithShape="1">
          <a:blip r:embed="rId5"/>
        </p:blipFill>
        <p:spPr bwMode="auto">
          <a:xfrm flipH="0" flipV="0">
            <a:off x="5394749" y="1551172"/>
            <a:ext cx="6500812" cy="2650422"/>
          </a:xfrm>
          <a:prstGeom prst="roundRect">
            <a:avLst>
              <a:gd name="adj" fmla="val 5617"/>
            </a:avLst>
          </a:prstGeom>
          <a:ln>
            <a:solidFill>
              <a:srgbClr val="7030A0"/>
            </a:solidFill>
          </a:ln>
          <a:effectLst>
            <a:glow rad="63500">
              <a:schemeClr val="accent3">
                <a:satMod val="175000"/>
                <a:alpha val="40000"/>
              </a:schemeClr>
            </a:glow>
          </a:effectLst>
        </p:spPr>
      </p:pic>
      <p:sp>
        <p:nvSpPr>
          <p:cNvPr id="1083625522" name="CuadroTexto 15"/>
          <p:cNvSpPr txBox="1"/>
          <p:nvPr/>
        </p:nvSpPr>
        <p:spPr bwMode="auto">
          <a:xfrm flipH="0" flipV="0">
            <a:off x="246437" y="6262687"/>
            <a:ext cx="4356325" cy="366119"/>
          </a:xfrm>
          <a:prstGeom prst="rect">
            <a:avLst/>
          </a:prstGeom>
          <a:noFill/>
        </p:spPr>
        <p:txBody>
          <a:bodyPr wrap="square" rtlCol="0">
            <a:spAutoFit/>
          </a:bodyPr>
          <a:lstStyle/>
          <a:p>
            <a:pPr>
              <a:defRPr/>
            </a:pPr>
            <a:r>
              <a:rPr lang="es-CO" b="1"/>
              <a:t>Figura </a:t>
            </a:r>
            <a:r>
              <a:rPr lang="es-ES" b="1"/>
              <a:t>11</a:t>
            </a:r>
            <a:r>
              <a:rPr lang="es-CO"/>
              <a:t>. </a:t>
            </a:r>
            <a:r>
              <a:rPr lang="es-ES"/>
              <a:t>Correlaciones</a:t>
            </a:r>
            <a:endParaRPr lang="en-US"/>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245651361" name="Título 1"/>
          <p:cNvSpPr>
            <a:spLocks noGrp="1"/>
          </p:cNvSpPr>
          <p:nvPr>
            <p:ph type="title"/>
          </p:nvPr>
        </p:nvSpPr>
        <p:spPr bwMode="auto">
          <a:xfrm flipH="0" flipV="0">
            <a:off x="179472" y="118434"/>
            <a:ext cx="11706690" cy="1325561"/>
          </a:xfrm>
        </p:spPr>
        <p:txBody>
          <a:bodyPr/>
          <a:lstStyle/>
          <a:p>
            <a:pPr>
              <a:defRPr/>
            </a:pPr>
            <a:r>
              <a:rPr lang="es-CO"/>
              <a:t>Modelos</a:t>
            </a:r>
            <a:br>
              <a:rPr lang="es-CO"/>
            </a:br>
            <a:r>
              <a:rPr lang="es-CO" sz="2800"/>
              <a:t>1. </a:t>
            </a:r>
            <a:r>
              <a:rPr lang="es-ES" sz="2400"/>
              <a:t>Comportamiento de los modelos </a:t>
            </a:r>
            <a:endParaRPr lang="en-US" sz="2800"/>
          </a:p>
        </p:txBody>
      </p:sp>
      <p:sp>
        <p:nvSpPr>
          <p:cNvPr id="752190861" name="Marcador de número de diapositiva 2"/>
          <p:cNvSpPr>
            <a:spLocks noGrp="1"/>
          </p:cNvSpPr>
          <p:nvPr>
            <p:ph type="sldNum" sz="quarter" idx="12"/>
          </p:nvPr>
        </p:nvSpPr>
        <p:spPr bwMode="auto"/>
        <p:txBody>
          <a:bodyPr vert="horz" lIns="91440" tIns="45720" rIns="91440" bIns="45720" rtlCol="0" anchor="ctr"/>
          <a:lstStyle/>
          <a:p>
            <a:pPr>
              <a:defRPr/>
            </a:pPr>
            <a:fld id="{7F1566D4-0C3C-2BDC-D28D-285467A6CC29}" type="slidenum">
              <a:rPr lang="es-CO" sz="2400" b="1"/>
              <a:t/>
            </a:fld>
            <a:endParaRPr lang="es-CO" sz="2400" b="1"/>
          </a:p>
        </p:txBody>
      </p:sp>
      <p:grpSp>
        <p:nvGrpSpPr>
          <p:cNvPr id="818582377" name=""/>
          <p:cNvGrpSpPr/>
          <p:nvPr/>
        </p:nvGrpSpPr>
        <p:grpSpPr bwMode="auto">
          <a:xfrm>
            <a:off x="1422186" y="1443996"/>
            <a:ext cx="8560012" cy="3931961"/>
            <a:chOff x="0" y="0"/>
            <a:chExt cx="8560012" cy="3931961"/>
          </a:xfrm>
        </p:grpSpPr>
        <p:sp>
          <p:nvSpPr>
            <p:cNvPr id="2074548723" name="CuadroTexto 14"/>
            <p:cNvSpPr txBox="1"/>
            <p:nvPr/>
          </p:nvSpPr>
          <p:spPr bwMode="auto">
            <a:xfrm flipH="0" flipV="0">
              <a:off x="51877" y="935989"/>
              <a:ext cx="4063126" cy="914760"/>
            </a:xfrm>
            <a:prstGeom prst="rect">
              <a:avLst/>
            </a:prstGeom>
            <a:noFill/>
          </p:spPr>
          <p:txBody>
            <a:bodyPr wrap="square" rtlCol="0">
              <a:spAutoFit/>
            </a:bodyPr>
            <a:lstStyle/>
            <a:p>
              <a:pPr algn="l">
                <a:defRPr/>
              </a:pPr>
              <a:r>
                <a:rPr lang="es-CO" b="1"/>
                <a:t>Figura </a:t>
              </a:r>
              <a:r>
                <a:rPr lang="es-ES" b="1"/>
                <a:t>13</a:t>
              </a:r>
              <a:r>
                <a:rPr lang="es-CO"/>
                <a:t>. </a:t>
              </a:r>
              <a:r>
                <a:rPr lang="es-ES"/>
                <a:t>Modelos entrenados sin decirles que las clases están desbalanceadas.</a:t>
              </a:r>
              <a:endParaRPr lang="en-US"/>
            </a:p>
          </p:txBody>
        </p:sp>
        <p:pic>
          <p:nvPicPr>
            <p:cNvPr id="968695691" name="Imagen 11"/>
            <p:cNvPicPr>
              <a:picLocks noChangeAspect="1"/>
            </p:cNvPicPr>
            <p:nvPr/>
          </p:nvPicPr>
          <p:blipFill rotWithShape="1">
            <a:blip r:embed="rId3"/>
          </p:blipFill>
          <p:spPr bwMode="auto">
            <a:xfrm flipH="0" flipV="0">
              <a:off x="51877" y="0"/>
              <a:ext cx="4113565" cy="873489"/>
            </a:xfrm>
            <a:prstGeom prst="roundRect">
              <a:avLst>
                <a:gd name="adj" fmla="val 5617"/>
              </a:avLst>
            </a:prstGeom>
            <a:ln>
              <a:solidFill>
                <a:srgbClr val="7030A0"/>
              </a:solidFill>
            </a:ln>
            <a:effectLst>
              <a:glow rad="63500">
                <a:schemeClr val="accent3">
                  <a:satMod val="175000"/>
                  <a:alpha val="40000"/>
                </a:schemeClr>
              </a:glow>
            </a:effectLst>
          </p:spPr>
        </p:pic>
        <p:pic>
          <p:nvPicPr>
            <p:cNvPr id="1071667136" name="Imagen 11"/>
            <p:cNvPicPr>
              <a:picLocks noChangeAspect="1"/>
            </p:cNvPicPr>
            <p:nvPr/>
          </p:nvPicPr>
          <p:blipFill rotWithShape="1">
            <a:blip r:embed="rId4"/>
          </p:blipFill>
          <p:spPr bwMode="auto">
            <a:xfrm flipH="0" flipV="0">
              <a:off x="4446447" y="0"/>
              <a:ext cx="4113564" cy="873488"/>
            </a:xfrm>
            <a:prstGeom prst="roundRect">
              <a:avLst>
                <a:gd name="adj" fmla="val 5617"/>
              </a:avLst>
            </a:prstGeom>
            <a:ln>
              <a:solidFill>
                <a:srgbClr val="7030A0"/>
              </a:solidFill>
            </a:ln>
            <a:effectLst>
              <a:glow rad="63500">
                <a:schemeClr val="accent3">
                  <a:satMod val="175000"/>
                  <a:alpha val="40000"/>
                </a:schemeClr>
              </a:glow>
            </a:effectLst>
          </p:spPr>
        </p:pic>
        <p:sp>
          <p:nvSpPr>
            <p:cNvPr id="807157528" name="CuadroTexto 14"/>
            <p:cNvSpPr txBox="1"/>
            <p:nvPr/>
          </p:nvSpPr>
          <p:spPr bwMode="auto">
            <a:xfrm flipH="0" flipV="0">
              <a:off x="4446447" y="986898"/>
              <a:ext cx="4082926" cy="914760"/>
            </a:xfrm>
            <a:prstGeom prst="rect">
              <a:avLst/>
            </a:prstGeom>
            <a:noFill/>
          </p:spPr>
          <p:txBody>
            <a:bodyPr wrap="square" rtlCol="0">
              <a:spAutoFit/>
            </a:bodyPr>
            <a:lstStyle/>
            <a:p>
              <a:pPr algn="l">
                <a:defRPr/>
              </a:pPr>
              <a:r>
                <a:rPr lang="es-CO" b="1"/>
                <a:t>Figura </a:t>
              </a:r>
              <a:r>
                <a:rPr lang="es-ES" b="1"/>
                <a:t>14</a:t>
              </a:r>
              <a:r>
                <a:rPr lang="es-CO"/>
                <a:t>. </a:t>
              </a:r>
              <a:r>
                <a:rPr lang="es-ES"/>
                <a:t>Modelos entrenados conociendo que las clases están desbalanceadas</a:t>
              </a:r>
              <a:endParaRPr lang="en-US"/>
            </a:p>
          </p:txBody>
        </p:sp>
        <p:pic>
          <p:nvPicPr>
            <p:cNvPr id="1978743594" name="Imagen 11"/>
            <p:cNvPicPr>
              <a:picLocks noChangeAspect="1"/>
            </p:cNvPicPr>
            <p:nvPr/>
          </p:nvPicPr>
          <p:blipFill rotWithShape="1">
            <a:blip r:embed="rId5"/>
          </p:blipFill>
          <p:spPr bwMode="auto">
            <a:xfrm flipH="0" flipV="0">
              <a:off x="0" y="2027135"/>
              <a:ext cx="4113564" cy="873488"/>
            </a:xfrm>
            <a:prstGeom prst="roundRect">
              <a:avLst>
                <a:gd name="adj" fmla="val 5617"/>
              </a:avLst>
            </a:prstGeom>
            <a:ln>
              <a:solidFill>
                <a:srgbClr val="7030A0"/>
              </a:solidFill>
            </a:ln>
            <a:effectLst>
              <a:glow rad="63500">
                <a:schemeClr val="accent3">
                  <a:satMod val="175000"/>
                  <a:alpha val="40000"/>
                </a:schemeClr>
              </a:glow>
            </a:effectLst>
          </p:spPr>
        </p:pic>
        <p:sp>
          <p:nvSpPr>
            <p:cNvPr id="1529858206" name="CuadroTexto 14"/>
            <p:cNvSpPr txBox="1"/>
            <p:nvPr/>
          </p:nvSpPr>
          <p:spPr bwMode="auto">
            <a:xfrm flipH="0" flipV="0">
              <a:off x="128886" y="3017201"/>
              <a:ext cx="4073566" cy="640440"/>
            </a:xfrm>
            <a:prstGeom prst="rect">
              <a:avLst/>
            </a:prstGeom>
            <a:noFill/>
          </p:spPr>
          <p:txBody>
            <a:bodyPr wrap="square" rtlCol="0">
              <a:spAutoFit/>
            </a:bodyPr>
            <a:lstStyle/>
            <a:p>
              <a:pPr algn="l">
                <a:defRPr/>
              </a:pPr>
              <a:r>
                <a:rPr lang="es-CO" b="1"/>
                <a:t>Figura </a:t>
              </a:r>
              <a:r>
                <a:rPr lang="es-ES" b="1"/>
                <a:t>15</a:t>
              </a:r>
              <a:r>
                <a:rPr lang="es-CO"/>
                <a:t>. </a:t>
              </a:r>
              <a:r>
                <a:rPr lang="es-ES"/>
                <a:t>Modelos entrenados en clases balanceadas</a:t>
              </a:r>
              <a:endParaRPr lang="en-US"/>
            </a:p>
          </p:txBody>
        </p:sp>
        <p:pic>
          <p:nvPicPr>
            <p:cNvPr id="568414781" name="Imagen 11"/>
            <p:cNvPicPr>
              <a:picLocks noChangeAspect="1"/>
            </p:cNvPicPr>
            <p:nvPr/>
          </p:nvPicPr>
          <p:blipFill rotWithShape="1">
            <a:blip r:embed="rId6"/>
          </p:blipFill>
          <p:spPr bwMode="auto">
            <a:xfrm flipH="0" flipV="0">
              <a:off x="4430408" y="2027135"/>
              <a:ext cx="4113564" cy="873488"/>
            </a:xfrm>
            <a:prstGeom prst="roundRect">
              <a:avLst>
                <a:gd name="adj" fmla="val 5617"/>
              </a:avLst>
            </a:prstGeom>
            <a:ln>
              <a:solidFill>
                <a:srgbClr val="7030A0"/>
              </a:solidFill>
            </a:ln>
            <a:effectLst>
              <a:glow rad="63500">
                <a:schemeClr val="accent3">
                  <a:satMod val="175000"/>
                  <a:alpha val="40000"/>
                </a:schemeClr>
              </a:glow>
            </a:effectLst>
          </p:spPr>
        </p:pic>
        <p:sp>
          <p:nvSpPr>
            <p:cNvPr id="1328967016" name="CuadroTexto 14"/>
            <p:cNvSpPr txBox="1"/>
            <p:nvPr/>
          </p:nvSpPr>
          <p:spPr bwMode="auto">
            <a:xfrm flipH="0" flipV="0">
              <a:off x="4430408" y="3017201"/>
              <a:ext cx="4104526" cy="914760"/>
            </a:xfrm>
            <a:prstGeom prst="rect">
              <a:avLst/>
            </a:prstGeom>
            <a:noFill/>
          </p:spPr>
          <p:txBody>
            <a:bodyPr wrap="square" rtlCol="0">
              <a:spAutoFit/>
            </a:bodyPr>
            <a:lstStyle/>
            <a:p>
              <a:pPr algn="l">
                <a:defRPr/>
              </a:pPr>
              <a:r>
                <a:rPr lang="es-CO" b="1"/>
                <a:t>Figura </a:t>
              </a:r>
              <a:r>
                <a:rPr lang="es-ES" b="1"/>
                <a:t>16</a:t>
              </a:r>
              <a:r>
                <a:rPr lang="es-CO"/>
                <a:t>. </a:t>
              </a:r>
              <a:r>
                <a:rPr lang="es-ES"/>
                <a:t>Modelos entrenados con mejor hiperparámetros sobre dataset completo (desbalanceado)</a:t>
              </a:r>
              <a:endParaRPr lang="en-US"/>
            </a:p>
          </p:txBody>
        </p:sp>
      </p:gr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77206825" name="Título 1"/>
          <p:cNvSpPr>
            <a:spLocks noGrp="1"/>
          </p:cNvSpPr>
          <p:nvPr>
            <p:ph type="title"/>
          </p:nvPr>
        </p:nvSpPr>
        <p:spPr bwMode="auto">
          <a:xfrm flipH="0" flipV="0">
            <a:off x="179472" y="118434"/>
            <a:ext cx="11706690" cy="1325561"/>
          </a:xfrm>
        </p:spPr>
        <p:txBody>
          <a:bodyPr/>
          <a:lstStyle/>
          <a:p>
            <a:pPr>
              <a:defRPr/>
            </a:pPr>
            <a:r>
              <a:rPr lang="es-CO"/>
              <a:t>Modelos</a:t>
            </a:r>
            <a:br>
              <a:rPr lang="es-CO"/>
            </a:br>
            <a:r>
              <a:rPr lang="es-ES" sz="2800"/>
              <a:t>2</a:t>
            </a:r>
            <a:r>
              <a:rPr lang="es-CO" sz="2800"/>
              <a:t>. </a:t>
            </a:r>
            <a:r>
              <a:rPr lang="es-ES" sz="2400"/>
              <a:t>Mejor modelo </a:t>
            </a:r>
            <a:endParaRPr lang="en-US" sz="2800"/>
          </a:p>
        </p:txBody>
      </p:sp>
      <p:sp>
        <p:nvSpPr>
          <p:cNvPr id="149697941" name="Marcador de número de diapositiva 2"/>
          <p:cNvSpPr>
            <a:spLocks noGrp="1"/>
          </p:cNvSpPr>
          <p:nvPr>
            <p:ph type="sldNum" sz="quarter" idx="12"/>
          </p:nvPr>
        </p:nvSpPr>
        <p:spPr bwMode="auto"/>
        <p:txBody>
          <a:bodyPr vert="horz" lIns="91440" tIns="45720" rIns="91440" bIns="45720" rtlCol="0" anchor="ctr"/>
          <a:lstStyle/>
          <a:p>
            <a:pPr>
              <a:defRPr/>
            </a:pPr>
            <a:fld id="{880F1E21-F63A-1EEB-188B-F22853C30D5F}" type="slidenum">
              <a:rPr lang="es-CO" sz="2400" b="1"/>
              <a:t/>
            </a:fld>
            <a:endParaRPr lang="es-CO" sz="2400" b="1"/>
          </a:p>
        </p:txBody>
      </p:sp>
      <p:pic>
        <p:nvPicPr>
          <p:cNvPr id="492619303" name="Imagen 11"/>
          <p:cNvPicPr>
            <a:picLocks noChangeAspect="1"/>
          </p:cNvPicPr>
          <p:nvPr/>
        </p:nvPicPr>
        <p:blipFill rotWithShape="1">
          <a:blip r:embed="rId3"/>
        </p:blipFill>
        <p:spPr bwMode="auto">
          <a:xfrm rot="0" flipH="0" flipV="0">
            <a:off x="256658" y="1443996"/>
            <a:ext cx="4113564" cy="873488"/>
          </a:xfrm>
          <a:prstGeom prst="roundRect">
            <a:avLst>
              <a:gd name="adj" fmla="val 5617"/>
            </a:avLst>
          </a:prstGeom>
          <a:ln>
            <a:solidFill>
              <a:srgbClr val="7030A0"/>
            </a:solidFill>
          </a:ln>
          <a:effectLst>
            <a:glow rad="63500">
              <a:schemeClr val="accent3">
                <a:satMod val="175000"/>
                <a:alpha val="40000"/>
              </a:schemeClr>
            </a:glow>
          </a:effectLst>
        </p:spPr>
      </p:pic>
      <p:sp>
        <p:nvSpPr>
          <p:cNvPr id="1933230028" name="CuadroTexto 14"/>
          <p:cNvSpPr txBox="1"/>
          <p:nvPr/>
        </p:nvSpPr>
        <p:spPr bwMode="auto">
          <a:xfrm rot="0" flipH="0" flipV="0">
            <a:off x="256658" y="2514238"/>
            <a:ext cx="4110286" cy="366119"/>
          </a:xfrm>
          <a:prstGeom prst="rect">
            <a:avLst/>
          </a:prstGeom>
          <a:noFill/>
        </p:spPr>
        <p:txBody>
          <a:bodyPr wrap="square" rtlCol="0">
            <a:spAutoFit/>
          </a:bodyPr>
          <a:lstStyle/>
          <a:p>
            <a:pPr algn="l">
              <a:defRPr/>
            </a:pPr>
            <a:r>
              <a:rPr lang="es-CO" b="1"/>
              <a:t>Figura </a:t>
            </a:r>
            <a:r>
              <a:rPr lang="es-ES" b="1"/>
              <a:t>17</a:t>
            </a:r>
            <a:r>
              <a:rPr lang="es-CO"/>
              <a:t>.</a:t>
            </a:r>
            <a:r>
              <a:rPr lang="es-ES"/>
              <a:t> Mejor modelo</a:t>
            </a:r>
            <a:endParaRPr lang="en-US"/>
          </a:p>
        </p:txBody>
      </p:sp>
      <p:sp>
        <p:nvSpPr>
          <p:cNvPr id="1622188195" name=""/>
          <p:cNvSpPr/>
          <p:nvPr/>
        </p:nvSpPr>
        <p:spPr bwMode="auto">
          <a:xfrm rot="0" flipH="0" flipV="0">
            <a:off x="477298" y="1755725"/>
            <a:ext cx="3883166" cy="250030"/>
          </a:xfrm>
          <a:prstGeom prst="flowChartAlternateProcess">
            <a:avLst/>
          </a:prstGeom>
          <a:noFill/>
          <a:ln w="38099" cap="flat" cmpd="sng" algn="ctr">
            <a:solidFill>
              <a:srgbClr val="FF0000"/>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sp>
      <p:sp>
        <p:nvSpPr>
          <p:cNvPr id="2011407782" name=""/>
          <p:cNvSpPr txBox="1"/>
          <p:nvPr/>
        </p:nvSpPr>
        <p:spPr bwMode="auto">
          <a:xfrm rot="0" flipH="0" flipV="0">
            <a:off x="5085187" y="451096"/>
            <a:ext cx="6534318" cy="31093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marL="283879" indent="-283879">
              <a:buFont typeface="Arial"/>
              <a:buChar char="•"/>
              <a:defRPr/>
            </a:pPr>
            <a:r>
              <a:rPr lang="es-CO" sz="1800" b="0" i="0" u="none" strike="noStrike" cap="none" spc="0">
                <a:solidFill>
                  <a:schemeClr val="tx1"/>
                </a:solidFill>
                <a:latin typeface="Aptos"/>
                <a:ea typeface="Aptos"/>
                <a:cs typeface="Aptos"/>
              </a:rPr>
              <a:t>Precisión = 0.85(85%): De todos los envío</a:t>
            </a:r>
            <a:r>
              <a:rPr lang="es-ES" sz="1800" b="0" i="0" u="none" strike="noStrike" cap="none" spc="0">
                <a:solidFill>
                  <a:schemeClr val="tx1"/>
                </a:solidFill>
                <a:latin typeface="Aptos"/>
                <a:ea typeface="Aptos"/>
                <a:cs typeface="Aptos"/>
              </a:rPr>
              <a:t>s</a:t>
            </a:r>
            <a:r>
              <a:rPr lang="es-CO" sz="1800" b="0" i="0" u="none" strike="noStrike" cap="none" spc="0">
                <a:solidFill>
                  <a:schemeClr val="tx1"/>
                </a:solidFill>
                <a:latin typeface="Aptos"/>
                <a:ea typeface="Aptos"/>
                <a:cs typeface="Aptos"/>
              </a:rPr>
              <a:t> que el modelo marcó como entregados a tiempo, 8 de cada 10 en verdad lo eran (pocos falsos positivos) </a:t>
            </a:r>
            <a:endParaRPr lang="es-CO" sz="1800" b="0" i="0" u="none" strike="noStrike" cap="none" spc="0">
              <a:solidFill>
                <a:schemeClr val="tx1"/>
              </a:solidFill>
              <a:latin typeface="Aptos"/>
              <a:cs typeface="Aptos"/>
            </a:endParaRPr>
          </a:p>
          <a:p>
            <a:pPr marL="283879" indent="-283879">
              <a:buFont typeface="Arial"/>
              <a:buChar char="•"/>
              <a:defRPr/>
            </a:pPr>
            <a:endParaRPr lang="es-CO" sz="1800" b="0" i="0" u="none" strike="noStrike" cap="none" spc="0">
              <a:solidFill>
                <a:schemeClr val="tx1"/>
              </a:solidFill>
              <a:latin typeface="Aptos"/>
              <a:cs typeface="Aptos"/>
            </a:endParaRPr>
          </a:p>
          <a:p>
            <a:pPr marL="283879" indent="-283879">
              <a:buFont typeface="Arial"/>
              <a:buChar char="•"/>
              <a:defRPr/>
            </a:pPr>
            <a:r>
              <a:rPr lang="es-CO" sz="1800" b="0" i="0" u="none" strike="noStrike" cap="none" spc="0">
                <a:solidFill>
                  <a:schemeClr val="tx1"/>
                </a:solidFill>
                <a:latin typeface="Aptos"/>
                <a:ea typeface="Aptos"/>
                <a:cs typeface="Aptos"/>
              </a:rPr>
              <a:t>Recall = 0.78 (78%): De todos los envíos que realmente llegaron a tiempo, el modelo detectó casi 8 de cada 10 (Algunos falsos negativos, pero no demasiados).</a:t>
            </a:r>
            <a:endParaRPr lang="es-CO" sz="1800" b="0" i="0" u="none" strike="noStrike" cap="none" spc="0">
              <a:solidFill>
                <a:schemeClr val="tx1"/>
              </a:solidFill>
              <a:latin typeface="Aptos"/>
              <a:cs typeface="Aptos"/>
            </a:endParaRPr>
          </a:p>
          <a:p>
            <a:pPr marL="283879" indent="-283879">
              <a:buFont typeface="Arial"/>
              <a:buChar char="•"/>
              <a:defRPr/>
            </a:pPr>
            <a:endParaRPr lang="es-CO" sz="1800" b="0" i="0" u="none" strike="noStrike" cap="none" spc="0">
              <a:solidFill>
                <a:schemeClr val="tx1"/>
              </a:solidFill>
              <a:latin typeface="Aptos"/>
              <a:cs typeface="Aptos"/>
            </a:endParaRPr>
          </a:p>
          <a:p>
            <a:pPr marL="283879" indent="-283879">
              <a:buFont typeface="Arial"/>
              <a:buChar char="•"/>
              <a:defRPr/>
            </a:pPr>
            <a:r>
              <a:rPr lang="es-CO" sz="1800" b="0" i="0" u="none" strike="noStrike" cap="none" spc="0">
                <a:solidFill>
                  <a:schemeClr val="tx1"/>
                </a:solidFill>
                <a:latin typeface="Aptos"/>
                <a:ea typeface="Aptos"/>
                <a:cs typeface="Aptos"/>
              </a:rPr>
              <a:t>F1-score = 0.81 (81%):</a:t>
            </a:r>
            <a:r>
              <a:rPr lang="es-ES" sz="1800" b="0" i="0" u="none" strike="noStrike" cap="none" spc="0">
                <a:solidFill>
                  <a:schemeClr val="tx1"/>
                </a:solidFill>
                <a:latin typeface="Aptos"/>
                <a:ea typeface="Aptos"/>
                <a:cs typeface="Aptos"/>
              </a:rPr>
              <a:t> </a:t>
            </a:r>
            <a:r>
              <a:rPr lang="es-CO" sz="1800" b="0" i="0" u="none" strike="noStrike" cap="none" spc="0">
                <a:solidFill>
                  <a:schemeClr val="tx1"/>
                </a:solidFill>
                <a:latin typeface="Aptos"/>
                <a:ea typeface="Aptos"/>
                <a:cs typeface="Aptos"/>
              </a:rPr>
              <a:t>Muestra que el modelo tiene un buen equilibrio detectar si un envio llegará a tiempo o  </a:t>
            </a:r>
            <a:r>
              <a:rPr lang="es-ES" sz="1800" b="0" i="0" u="none" strike="noStrike" cap="none" spc="0">
                <a:solidFill>
                  <a:schemeClr val="tx1"/>
                </a:solidFill>
                <a:latin typeface="Aptos"/>
                <a:ea typeface="Aptos"/>
                <a:cs typeface="Aptos"/>
              </a:rPr>
              <a:t>se tardará</a:t>
            </a:r>
            <a:endParaRPr/>
          </a:p>
        </p:txBody>
      </p:sp>
      <p:pic>
        <p:nvPicPr>
          <p:cNvPr id="1988831666" name="Imagen 11"/>
          <p:cNvPicPr>
            <a:picLocks noChangeAspect="1"/>
          </p:cNvPicPr>
          <p:nvPr/>
        </p:nvPicPr>
        <p:blipFill rotWithShape="1">
          <a:blip r:embed="rId4"/>
        </p:blipFill>
        <p:spPr bwMode="auto">
          <a:xfrm rot="0" flipH="0" flipV="0">
            <a:off x="326249" y="3644271"/>
            <a:ext cx="7878375" cy="2963696"/>
          </a:xfrm>
          <a:prstGeom prst="roundRect">
            <a:avLst>
              <a:gd name="adj" fmla="val 5617"/>
            </a:avLst>
          </a:prstGeom>
          <a:ln>
            <a:solidFill>
              <a:srgbClr val="7030A0"/>
            </a:solidFill>
          </a:ln>
          <a:effectLst>
            <a:glow rad="63500">
              <a:schemeClr val="accent3">
                <a:satMod val="175000"/>
                <a:alpha val="40000"/>
              </a:schemeClr>
            </a:glow>
          </a:effectLst>
        </p:spPr>
      </p:pic>
      <p:sp>
        <p:nvSpPr>
          <p:cNvPr id="1540527432" name=""/>
          <p:cNvSpPr/>
          <p:nvPr/>
        </p:nvSpPr>
        <p:spPr bwMode="auto">
          <a:xfrm rot="0" flipH="0" flipV="0">
            <a:off x="5108999" y="416718"/>
            <a:ext cx="6500812" cy="3143250"/>
          </a:xfrm>
          <a:prstGeom prst="rect">
            <a:avLst/>
          </a:prstGeom>
          <a:noFill/>
          <a:ln w="19050" cap="flat" cmpd="sng" algn="ctr">
            <a:solidFill>
              <a:schemeClr val="tx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sp>
      <p:cxnSp>
        <p:nvCxnSpPr>
          <p:cNvPr id="1174807535" name="Conector recto 10"/>
          <p:cNvCxnSpPr/>
          <p:nvPr/>
        </p:nvCxnSpPr>
        <p:spPr bwMode="auto">
          <a:xfrm flipH="0" flipV="1">
            <a:off x="4370223" y="416718"/>
            <a:ext cx="714963" cy="1306787"/>
          </a:xfrm>
          <a:prstGeom prst="line">
            <a:avLst/>
          </a:prstGeom>
          <a:ln w="19050" cap="flat" cmpd="sng" algn="ctr">
            <a:solidFill>
              <a:schemeClr val="accent1">
                <a:lumMod val="60000"/>
                <a:lumOff val="40000"/>
              </a:schemeClr>
            </a:solidFill>
            <a:prstDash val="dash"/>
            <a:round/>
            <a:headEnd type="none" w="med" len="med"/>
            <a:tailEnd type="none" w="med" len="med"/>
          </a:ln>
        </p:spPr>
        <p:style>
          <a:lnRef idx="0">
            <a:srgbClr val="000000"/>
          </a:lnRef>
          <a:fillRef idx="0">
            <a:srgbClr val="000000"/>
          </a:fillRef>
          <a:effectRef idx="0">
            <a:srgbClr val="000000"/>
          </a:effectRef>
          <a:fontRef idx="minor">
            <a:schemeClr val="tx1"/>
          </a:fontRef>
        </p:style>
      </p:cxnSp>
      <p:cxnSp>
        <p:nvCxnSpPr>
          <p:cNvPr id="1854749688" name="Conector recto 13"/>
          <p:cNvCxnSpPr/>
          <p:nvPr/>
        </p:nvCxnSpPr>
        <p:spPr bwMode="auto">
          <a:xfrm flipH="0" flipV="0">
            <a:off x="4360465" y="2005756"/>
            <a:ext cx="748534" cy="1499972"/>
          </a:xfrm>
          <a:prstGeom prst="line">
            <a:avLst/>
          </a:prstGeom>
          <a:ln w="19050" cap="flat" cmpd="sng" algn="ctr">
            <a:solidFill>
              <a:schemeClr val="accent4">
                <a:lumMod val="60000"/>
                <a:lumOff val="40000"/>
              </a:schemeClr>
            </a:solidFill>
            <a:prstDash val="dash"/>
            <a:round/>
            <a:headEnd type="none" w="med" len="med"/>
            <a:tailEnd type="none" w="med" len="med"/>
          </a:ln>
        </p:spPr>
        <p:style>
          <a:lnRef idx="0">
            <a:srgbClr val="000000"/>
          </a:lnRef>
          <a:fillRef idx="0">
            <a:srgbClr val="000000"/>
          </a:fillRef>
          <a:effectRef idx="0">
            <a:srgbClr val="000000"/>
          </a:effectRef>
          <a:fontRef idx="minor">
            <a:schemeClr val="tx1"/>
          </a:fontRef>
        </p:style>
      </p:cxnSp>
      <p:sp>
        <p:nvSpPr>
          <p:cNvPr id="1962003992" name="CuadroTexto 14"/>
          <p:cNvSpPr txBox="1"/>
          <p:nvPr/>
        </p:nvSpPr>
        <p:spPr bwMode="auto">
          <a:xfrm rot="0" flipH="0" flipV="0">
            <a:off x="8347306" y="5008201"/>
            <a:ext cx="4124326" cy="366119"/>
          </a:xfrm>
          <a:prstGeom prst="rect">
            <a:avLst/>
          </a:prstGeom>
          <a:noFill/>
        </p:spPr>
        <p:txBody>
          <a:bodyPr wrap="square" rtlCol="0">
            <a:spAutoFit/>
          </a:bodyPr>
          <a:lstStyle/>
          <a:p>
            <a:pPr algn="l">
              <a:defRPr/>
            </a:pPr>
            <a:r>
              <a:rPr lang="es-CO" b="1"/>
              <a:t>Figura </a:t>
            </a:r>
            <a:r>
              <a:rPr lang="es-ES" b="1"/>
              <a:t>18</a:t>
            </a:r>
            <a:r>
              <a:rPr lang="es-CO"/>
              <a:t>.</a:t>
            </a:r>
            <a:r>
              <a:rPr lang="es-ES"/>
              <a:t> Matriz de confusión</a:t>
            </a:r>
            <a:endParaRPr lang="en-US"/>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660303611" name="Título 1"/>
          <p:cNvSpPr>
            <a:spLocks noGrp="1"/>
          </p:cNvSpPr>
          <p:nvPr>
            <p:ph type="title"/>
          </p:nvPr>
        </p:nvSpPr>
        <p:spPr bwMode="auto">
          <a:xfrm>
            <a:off x="838198" y="555624"/>
            <a:ext cx="10515600" cy="1325562"/>
          </a:xfrm>
        </p:spPr>
        <p:txBody>
          <a:bodyPr/>
          <a:lstStyle/>
          <a:p>
            <a:pPr algn="ctr">
              <a:defRPr/>
            </a:pPr>
            <a:r>
              <a:rPr lang="es-ES"/>
              <a:t>Crecimiento proyectado por cliente</a:t>
            </a:r>
            <a:endParaRPr/>
          </a:p>
        </p:txBody>
      </p:sp>
      <p:sp>
        <p:nvSpPr>
          <p:cNvPr id="1121873544" name="Marcador de número de diapositiva 5"/>
          <p:cNvSpPr>
            <a:spLocks noGrp="1"/>
          </p:cNvSpPr>
          <p:nvPr>
            <p:ph type="sldNum" sz="quarter" idx="12"/>
          </p:nvPr>
        </p:nvSpPr>
        <p:spPr bwMode="auto"/>
        <p:txBody>
          <a:bodyPr/>
          <a:lstStyle/>
          <a:p>
            <a:pPr>
              <a:defRPr/>
            </a:pPr>
            <a:fld id="{32F82D45-3015-373C-7418-E648D5B52615}" type="slidenum">
              <a:rPr lang="es-CO"/>
              <a:t/>
            </a:fld>
            <a:endParaRPr lang="es-CO"/>
          </a:p>
        </p:txBody>
      </p:sp>
      <p:sp>
        <p:nvSpPr>
          <p:cNvPr id="1631273726" name=""/>
          <p:cNvSpPr txBox="1"/>
          <p:nvPr/>
        </p:nvSpPr>
        <p:spPr bwMode="auto">
          <a:xfrm rot="0" flipH="0" flipV="0">
            <a:off x="370312" y="1916906"/>
            <a:ext cx="11980394" cy="204251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marL="283879" indent="-283879">
              <a:buFont typeface="Arial"/>
              <a:buChar char="•"/>
              <a:defRPr/>
            </a:pPr>
            <a:r>
              <a:rPr lang="es-ES" sz="2200" b="0" i="0" u="none" strike="noStrike" cap="none" spc="0">
                <a:solidFill>
                  <a:schemeClr val="tx1"/>
                </a:solidFill>
                <a:latin typeface="Aptos"/>
                <a:ea typeface="Aptos"/>
                <a:cs typeface="Aptos"/>
              </a:rPr>
              <a:t>Para estimar el crecimiento proyectado por cliente, se identificaron las series temporales correspondientes a cada uno de ellos. Se implementaron diversos modelos (Prophet, LSTM y árboles de decisión) para pronosticar las últimas semanas de cada serie. Sin embargo, el modelo con mejor desempeño fue Random Forest, por lo que en el cuaderno solo se muestra el entrenamiento de este modelo.</a:t>
            </a:r>
            <a:endParaRPr sz="2200"/>
          </a:p>
          <a:p>
            <a:pPr marL="283879" lvl="0" indent="-283879">
              <a:buFont typeface="Arial"/>
              <a:buChar char="•"/>
              <a:defRPr/>
            </a:pPr>
            <a:endParaRPr lang="es-ES"/>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19158180" name="Título 1"/>
          <p:cNvSpPr>
            <a:spLocks noGrp="1"/>
          </p:cNvSpPr>
          <p:nvPr>
            <p:ph type="title"/>
          </p:nvPr>
        </p:nvSpPr>
        <p:spPr bwMode="auto">
          <a:xfrm flipH="0" flipV="0">
            <a:off x="838197" y="175382"/>
            <a:ext cx="11122319" cy="1341752"/>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s-CO"/>
              <a:t>Análisis exploratorio</a:t>
            </a:r>
            <a:br>
              <a:rPr lang="es-CO"/>
            </a:br>
            <a:r>
              <a:rPr lang="es-ES" sz="2800"/>
              <a:t>1</a:t>
            </a:r>
            <a:r>
              <a:rPr lang="es-CO" sz="2800"/>
              <a:t>. </a:t>
            </a:r>
            <a:r>
              <a:rPr lang="es-ES" sz="2800"/>
              <a:t>Envíos diarios y semanales</a:t>
            </a:r>
            <a:endParaRPr lang="en-US" sz="2800"/>
          </a:p>
        </p:txBody>
      </p:sp>
      <p:pic>
        <p:nvPicPr>
          <p:cNvPr id="2140879801" name="Marcador de contenido 4"/>
          <p:cNvPicPr>
            <a:picLocks noChangeAspect="1" noGrp="1"/>
          </p:cNvPicPr>
          <p:nvPr>
            <p:ph idx="1"/>
          </p:nvPr>
        </p:nvPicPr>
        <p:blipFill rotWithShape="1">
          <a:blip r:embed="rId3"/>
        </p:blipFill>
        <p:spPr bwMode="auto">
          <a:xfrm flipH="0" flipV="0">
            <a:off x="838197" y="1404937"/>
            <a:ext cx="10438239" cy="2345531"/>
          </a:xfrm>
          <a:prstGeom prst="roundRect">
            <a:avLst>
              <a:gd name="adj" fmla="val 5617"/>
            </a:avLst>
          </a:prstGeom>
          <a:ln>
            <a:solidFill>
              <a:srgbClr val="7030A0"/>
            </a:solidFill>
          </a:ln>
          <a:effectLst>
            <a:glow rad="63500">
              <a:schemeClr val="accent3">
                <a:satMod val="175000"/>
                <a:alpha val="40000"/>
              </a:schemeClr>
            </a:glow>
          </a:effectLst>
        </p:spPr>
      </p:pic>
      <p:sp>
        <p:nvSpPr>
          <p:cNvPr id="666914119" name="CuadroTexto 5"/>
          <p:cNvSpPr txBox="1"/>
          <p:nvPr/>
        </p:nvSpPr>
        <p:spPr bwMode="auto">
          <a:xfrm>
            <a:off x="838197" y="6287075"/>
            <a:ext cx="8418675" cy="366119"/>
          </a:xfrm>
          <a:prstGeom prst="rect">
            <a:avLst/>
          </a:prstGeom>
          <a:noFill/>
        </p:spPr>
        <p:txBody>
          <a:bodyPr wrap="square" rtlCol="0">
            <a:spAutoFit/>
          </a:bodyPr>
          <a:lstStyle/>
          <a:p>
            <a:pPr>
              <a:defRPr/>
            </a:pPr>
            <a:r>
              <a:rPr lang="es-CO" b="1"/>
              <a:t>Figura </a:t>
            </a:r>
            <a:r>
              <a:rPr lang="es-ES" b="1"/>
              <a:t>19</a:t>
            </a:r>
            <a:r>
              <a:rPr lang="es-CO"/>
              <a:t>. </a:t>
            </a:r>
            <a:r>
              <a:rPr lang="es-ES"/>
              <a:t>Comportamiento temporal de los envíos.</a:t>
            </a:r>
            <a:endParaRPr lang="en-US"/>
          </a:p>
        </p:txBody>
      </p:sp>
      <p:sp>
        <p:nvSpPr>
          <p:cNvPr id="269520522" name="Marcador de número de diapositiva 2"/>
          <p:cNvSpPr>
            <a:spLocks noGrp="1"/>
          </p:cNvSpPr>
          <p:nvPr>
            <p:ph type="sldNum" sz="quarter" idx="12"/>
          </p:nvPr>
        </p:nvSpPr>
        <p:spPr bwMode="auto"/>
        <p:txBody>
          <a:bodyPr vert="horz" lIns="91440" tIns="45720" rIns="91440" bIns="45720" rtlCol="0" anchor="ctr"/>
          <a:lstStyle/>
          <a:p>
            <a:pPr>
              <a:defRPr/>
            </a:pPr>
            <a:fld id="{EFB37A3E-8B94-ABCA-BAC9-CF29CC0F2FE5}" type="slidenum">
              <a:rPr lang="es-CO" sz="2400" b="1"/>
              <a:t/>
            </a:fld>
            <a:endParaRPr lang="es-CO" sz="2400" b="1"/>
          </a:p>
        </p:txBody>
      </p:sp>
      <p:pic>
        <p:nvPicPr>
          <p:cNvPr id="1619659130" name="Marcador de contenido 4"/>
          <p:cNvPicPr>
            <a:picLocks noChangeAspect="1" noGrp="1"/>
          </p:cNvPicPr>
          <p:nvPr/>
        </p:nvPicPr>
        <p:blipFill rotWithShape="1">
          <a:blip r:embed="rId4"/>
        </p:blipFill>
        <p:spPr bwMode="auto">
          <a:xfrm flipH="0" flipV="0">
            <a:off x="838197" y="3802046"/>
            <a:ext cx="10438238" cy="2419365"/>
          </a:xfrm>
          <a:prstGeom prst="roundRect">
            <a:avLst>
              <a:gd name="adj" fmla="val 5617"/>
            </a:avLst>
          </a:prstGeom>
          <a:ln>
            <a:solidFill>
              <a:srgbClr val="7030A0"/>
            </a:solidFill>
          </a:ln>
          <a:effectLst>
            <a:glow rad="63500">
              <a:schemeClr val="accent3">
                <a:satMod val="175000"/>
                <a:alpha val="40000"/>
              </a:schemeClr>
            </a:glow>
          </a:effectLst>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005264722" name="Título 1"/>
          <p:cNvSpPr>
            <a:spLocks noGrp="1"/>
          </p:cNvSpPr>
          <p:nvPr>
            <p:ph type="title"/>
          </p:nvPr>
        </p:nvSpPr>
        <p:spPr bwMode="auto">
          <a:xfrm flipH="0" flipV="0">
            <a:off x="179472" y="360564"/>
            <a:ext cx="11716086" cy="1325561"/>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s-CO"/>
              <a:t>Análisis exploratorio</a:t>
            </a:r>
            <a:br>
              <a:rPr lang="es-CO"/>
            </a:br>
            <a:r>
              <a:rPr lang="es-ES" sz="2800"/>
              <a:t>2</a:t>
            </a:r>
            <a:r>
              <a:rPr lang="es-CO" sz="2800"/>
              <a:t>. </a:t>
            </a:r>
            <a:r>
              <a:rPr lang="es-ES" sz="2400"/>
              <a:t>Hay correlaciones y cómo se comportan los modelos?</a:t>
            </a:r>
            <a:endParaRPr lang="en-US" sz="2800"/>
          </a:p>
        </p:txBody>
      </p:sp>
      <p:pic>
        <p:nvPicPr>
          <p:cNvPr id="75224595" name="Imagen 6"/>
          <p:cNvPicPr>
            <a:picLocks noChangeAspect="1"/>
          </p:cNvPicPr>
          <p:nvPr/>
        </p:nvPicPr>
        <p:blipFill rotWithShape="1">
          <a:blip r:embed="rId3"/>
        </p:blipFill>
        <p:spPr bwMode="auto">
          <a:xfrm flipH="0" flipV="0">
            <a:off x="179472" y="1572051"/>
            <a:ext cx="5088119" cy="3856771"/>
          </a:xfrm>
          <a:prstGeom prst="roundRect">
            <a:avLst>
              <a:gd name="adj" fmla="val 5617"/>
            </a:avLst>
          </a:prstGeom>
          <a:ln>
            <a:solidFill>
              <a:srgbClr val="7030A0"/>
            </a:solidFill>
          </a:ln>
          <a:effectLst>
            <a:glow rad="63500">
              <a:srgbClr val="FF0000">
                <a:alpha val="40000"/>
              </a:srgbClr>
            </a:glow>
          </a:effectLst>
        </p:spPr>
      </p:pic>
      <p:sp>
        <p:nvSpPr>
          <p:cNvPr id="343434753" name="CuadroTexto 14"/>
          <p:cNvSpPr txBox="1"/>
          <p:nvPr/>
        </p:nvSpPr>
        <p:spPr bwMode="auto">
          <a:xfrm flipH="0" flipV="0">
            <a:off x="179472" y="5593132"/>
            <a:ext cx="5088839" cy="640440"/>
          </a:xfrm>
          <a:prstGeom prst="rect">
            <a:avLst/>
          </a:prstGeom>
          <a:noFill/>
        </p:spPr>
        <p:txBody>
          <a:bodyPr wrap="square" rtlCol="0">
            <a:spAutoFit/>
          </a:bodyPr>
          <a:lstStyle/>
          <a:p>
            <a:pPr marL="0" marR="0" indent="0" algn="l">
              <a:lnSpc>
                <a:spcPct val="100000"/>
              </a:lnSpc>
              <a:spcBef>
                <a:spcPts val="0"/>
              </a:spcBef>
              <a:spcAft>
                <a:spcPts val="0"/>
              </a:spcAft>
              <a:defRPr/>
            </a:pPr>
            <a:r>
              <a:rPr lang="es-CO" b="1"/>
              <a:t>Figura </a:t>
            </a:r>
            <a:r>
              <a:rPr lang="es-ES" b="1"/>
              <a:t>20</a:t>
            </a:r>
            <a:r>
              <a:rPr lang="es-CO"/>
              <a:t>. </a:t>
            </a:r>
            <a:r>
              <a:rPr lang="es-ES" sz="1800" b="0" i="0" u="none" strike="noStrike" cap="none" spc="0">
                <a:solidFill>
                  <a:schemeClr val="tx1"/>
                </a:solidFill>
                <a:latin typeface="Aptos"/>
                <a:ea typeface="Aptos"/>
                <a:cs typeface="Aptos"/>
              </a:rPr>
              <a:t>Correlaciones débiles entre cliente y unidades semanales</a:t>
            </a:r>
            <a:endParaRPr lang="es-CO" sz="1800" b="0" i="0" u="none" strike="noStrike" cap="none" spc="0">
              <a:solidFill>
                <a:schemeClr val="tx1"/>
              </a:solidFill>
              <a:latin typeface="Aptos"/>
              <a:cs typeface="Aptos"/>
            </a:endParaRPr>
          </a:p>
        </p:txBody>
      </p:sp>
      <p:sp>
        <p:nvSpPr>
          <p:cNvPr id="1384485775" name="Marcador de número de diapositiva 2"/>
          <p:cNvSpPr>
            <a:spLocks noGrp="1"/>
          </p:cNvSpPr>
          <p:nvPr>
            <p:ph type="sldNum" sz="quarter" idx="12"/>
          </p:nvPr>
        </p:nvSpPr>
        <p:spPr bwMode="auto"/>
        <p:txBody>
          <a:bodyPr vert="horz" lIns="91440" tIns="45720" rIns="91440" bIns="45720" rtlCol="0" anchor="ctr"/>
          <a:lstStyle/>
          <a:p>
            <a:pPr>
              <a:defRPr/>
            </a:pPr>
            <a:fld id="{BEAB0536-A845-5DAD-8715-959D9DF37456}" type="slidenum">
              <a:rPr lang="es-CO" sz="2400" b="1"/>
              <a:t/>
            </a:fld>
            <a:endParaRPr lang="es-CO" sz="2400" b="1"/>
          </a:p>
        </p:txBody>
      </p:sp>
      <p:sp>
        <p:nvSpPr>
          <p:cNvPr id="1535984743" name=""/>
          <p:cNvSpPr/>
          <p:nvPr/>
        </p:nvSpPr>
        <p:spPr bwMode="auto">
          <a:xfrm rot="0" flipH="0" flipV="0">
            <a:off x="846561" y="1686126"/>
            <a:ext cx="1559718" cy="433185"/>
          </a:xfrm>
          <a:prstGeom prst="flowChartAlternateProcess">
            <a:avLst/>
          </a:prstGeom>
          <a:noFill/>
          <a:ln w="38099" cap="flat" cmpd="sng" algn="ctr">
            <a:solidFill>
              <a:srgbClr val="FF0000"/>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sp>
      <p:pic>
        <p:nvPicPr>
          <p:cNvPr id="1774784217" name="Imagen 6"/>
          <p:cNvPicPr>
            <a:picLocks noChangeAspect="1"/>
          </p:cNvPicPr>
          <p:nvPr/>
        </p:nvPicPr>
        <p:blipFill rotWithShape="1">
          <a:blip r:embed="rId4"/>
        </p:blipFill>
        <p:spPr bwMode="auto">
          <a:xfrm flipH="0" flipV="0">
            <a:off x="5796841" y="1572051"/>
            <a:ext cx="2514939" cy="3856771"/>
          </a:xfrm>
          <a:prstGeom prst="roundRect">
            <a:avLst>
              <a:gd name="adj" fmla="val 5617"/>
            </a:avLst>
          </a:prstGeom>
          <a:ln>
            <a:solidFill>
              <a:srgbClr val="7030A0"/>
            </a:solidFill>
          </a:ln>
          <a:effectLst>
            <a:glow rad="63500">
              <a:srgbClr val="FF0000">
                <a:alpha val="40000"/>
              </a:srgbClr>
            </a:glow>
          </a:effectLst>
        </p:spPr>
      </p:pic>
      <p:sp>
        <p:nvSpPr>
          <p:cNvPr id="1874864387" name="CuadroTexto 14"/>
          <p:cNvSpPr txBox="1"/>
          <p:nvPr/>
        </p:nvSpPr>
        <p:spPr bwMode="auto">
          <a:xfrm flipH="0" flipV="0">
            <a:off x="5796841" y="5519938"/>
            <a:ext cx="2634721" cy="640440"/>
          </a:xfrm>
          <a:prstGeom prst="rect">
            <a:avLst/>
          </a:prstGeom>
          <a:noFill/>
        </p:spPr>
        <p:txBody>
          <a:bodyPr wrap="square" rtlCol="0">
            <a:spAutoFit/>
          </a:bodyPr>
          <a:lstStyle/>
          <a:p>
            <a:pPr marL="0" marR="0" indent="0" algn="l">
              <a:lnSpc>
                <a:spcPct val="100000"/>
              </a:lnSpc>
              <a:spcBef>
                <a:spcPts val="0"/>
              </a:spcBef>
              <a:spcAft>
                <a:spcPts val="0"/>
              </a:spcAft>
              <a:defRPr/>
            </a:pPr>
            <a:r>
              <a:rPr lang="es-CO" b="1"/>
              <a:t>Figura </a:t>
            </a:r>
            <a:r>
              <a:rPr lang="es-ES" b="1"/>
              <a:t>21</a:t>
            </a:r>
            <a:r>
              <a:rPr lang="es-CO"/>
              <a:t>. </a:t>
            </a:r>
            <a:r>
              <a:rPr lang="es-ES" sz="1800" b="0" i="0" u="none" strike="noStrike" cap="none" spc="0">
                <a:solidFill>
                  <a:schemeClr val="tx1"/>
                </a:solidFill>
                <a:latin typeface="Aptos"/>
                <a:ea typeface="Aptos"/>
                <a:cs typeface="Aptos"/>
              </a:rPr>
              <a:t>Mejores modelos obtenidos.</a:t>
            </a:r>
            <a:endParaRPr lang="es-CO" sz="1800" b="0" i="0" u="none" strike="noStrike" cap="none" spc="0">
              <a:solidFill>
                <a:schemeClr val="tx1"/>
              </a:solidFill>
              <a:latin typeface="Aptos"/>
              <a:cs typeface="Aptos"/>
            </a:endParaRPr>
          </a:p>
        </p:txBody>
      </p:sp>
      <p:pic>
        <p:nvPicPr>
          <p:cNvPr id="96002055" name="Imagen 6"/>
          <p:cNvPicPr>
            <a:picLocks noChangeAspect="1"/>
          </p:cNvPicPr>
          <p:nvPr/>
        </p:nvPicPr>
        <p:blipFill rotWithShape="1">
          <a:blip r:embed="rId5"/>
        </p:blipFill>
        <p:spPr bwMode="auto">
          <a:xfrm flipH="0" flipV="0">
            <a:off x="8610599" y="3047999"/>
            <a:ext cx="2514938" cy="1143000"/>
          </a:xfrm>
          <a:prstGeom prst="roundRect">
            <a:avLst>
              <a:gd name="adj" fmla="val 5617"/>
            </a:avLst>
          </a:prstGeom>
          <a:ln>
            <a:solidFill>
              <a:srgbClr val="7030A0"/>
            </a:solidFill>
          </a:ln>
          <a:effectLst>
            <a:glow rad="63500">
              <a:srgbClr val="FF0000">
                <a:alpha val="40000"/>
              </a:srgbClr>
            </a:glow>
          </a:effectLst>
        </p:spPr>
      </p:pic>
      <p:sp>
        <p:nvSpPr>
          <p:cNvPr id="1328685486" name="CuadroTexto 14"/>
          <p:cNvSpPr txBox="1"/>
          <p:nvPr/>
        </p:nvSpPr>
        <p:spPr bwMode="auto">
          <a:xfrm flipH="0" flipV="0">
            <a:off x="8610599" y="4291213"/>
            <a:ext cx="2999932" cy="1189079"/>
          </a:xfrm>
          <a:prstGeom prst="rect">
            <a:avLst/>
          </a:prstGeom>
          <a:noFill/>
        </p:spPr>
        <p:txBody>
          <a:bodyPr wrap="square" rtlCol="0">
            <a:spAutoFit/>
          </a:bodyPr>
          <a:lstStyle/>
          <a:p>
            <a:pPr marL="0" marR="0" indent="0" algn="l">
              <a:lnSpc>
                <a:spcPct val="100000"/>
              </a:lnSpc>
              <a:spcBef>
                <a:spcPts val="0"/>
              </a:spcBef>
              <a:spcAft>
                <a:spcPts val="0"/>
              </a:spcAft>
              <a:defRPr/>
            </a:pPr>
            <a:r>
              <a:rPr lang="es-CO" b="1"/>
              <a:t>Figura </a:t>
            </a:r>
            <a:r>
              <a:rPr lang="es-ES" b="1"/>
              <a:t>22</a:t>
            </a:r>
            <a:r>
              <a:rPr lang="es-CO"/>
              <a:t>. </a:t>
            </a:r>
            <a:r>
              <a:rPr lang="es-ES" sz="1800" b="0" i="0" u="none" strike="noStrike" cap="none" spc="0">
                <a:solidFill>
                  <a:schemeClr val="tx1"/>
                </a:solidFill>
                <a:latin typeface="Aptos"/>
                <a:cs typeface="Aptos"/>
              </a:rPr>
              <a:t>RandomForestRegressor con los mejores hiperparámetros.</a:t>
            </a:r>
            <a:endParaRPr lang="es-CO" sz="1800" b="0" i="0" u="none" strike="noStrike" cap="none" spc="0">
              <a:solidFill>
                <a:schemeClr val="tx1"/>
              </a:solidFill>
              <a:latin typeface="Aptos"/>
              <a:cs typeface="Aptos"/>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033466298" name="Título 1"/>
          <p:cNvSpPr>
            <a:spLocks noGrp="1"/>
          </p:cNvSpPr>
          <p:nvPr>
            <p:ph type="title"/>
          </p:nvPr>
        </p:nvSpPr>
        <p:spPr bwMode="auto">
          <a:xfrm flipH="0" flipV="0">
            <a:off x="179472" y="118434"/>
            <a:ext cx="11706690" cy="1325561"/>
          </a:xfrm>
        </p:spPr>
        <p:txBody>
          <a:bodyPr/>
          <a:lstStyle/>
          <a:p>
            <a:pPr>
              <a:defRPr/>
            </a:pPr>
            <a:r>
              <a:rPr lang="es-CO"/>
              <a:t>Modelos</a:t>
            </a:r>
            <a:br>
              <a:rPr lang="es-CO"/>
            </a:br>
            <a:r>
              <a:rPr lang="es-ES" sz="2800"/>
              <a:t>2</a:t>
            </a:r>
            <a:r>
              <a:rPr lang="es-CO" sz="2800"/>
              <a:t>.</a:t>
            </a:r>
            <a:r>
              <a:rPr lang="es-ES" sz="2800"/>
              <a:t> </a:t>
            </a:r>
            <a:r>
              <a:rPr lang="es-ES" sz="2800"/>
              <a:t>RandomForestRegressor</a:t>
            </a:r>
            <a:endParaRPr lang="en-US" sz="2800"/>
          </a:p>
        </p:txBody>
      </p:sp>
      <p:pic>
        <p:nvPicPr>
          <p:cNvPr id="1292993480" name="Imagen 9"/>
          <p:cNvPicPr>
            <a:picLocks noChangeAspect="1"/>
          </p:cNvPicPr>
          <p:nvPr/>
        </p:nvPicPr>
        <p:blipFill rotWithShape="1">
          <a:blip r:embed="rId3"/>
        </p:blipFill>
        <p:spPr bwMode="auto">
          <a:xfrm flipH="0" flipV="0">
            <a:off x="172016" y="1443996"/>
            <a:ext cx="11847966" cy="2391858"/>
          </a:xfrm>
          <a:prstGeom prst="roundRect">
            <a:avLst>
              <a:gd name="adj" fmla="val 5617"/>
            </a:avLst>
          </a:prstGeom>
          <a:ln>
            <a:solidFill>
              <a:srgbClr val="7030A0"/>
            </a:solidFill>
          </a:ln>
          <a:effectLst>
            <a:glow rad="63500">
              <a:schemeClr val="accent3">
                <a:satMod val="175000"/>
                <a:alpha val="40000"/>
              </a:schemeClr>
            </a:glow>
          </a:effectLst>
        </p:spPr>
      </p:pic>
      <p:pic>
        <p:nvPicPr>
          <p:cNvPr id="858994219" name="Imagen 12"/>
          <p:cNvPicPr>
            <a:picLocks noChangeAspect="1"/>
          </p:cNvPicPr>
          <p:nvPr/>
        </p:nvPicPr>
        <p:blipFill rotWithShape="1">
          <a:blip r:embed="rId4"/>
        </p:blipFill>
        <p:spPr bwMode="auto">
          <a:xfrm flipH="0" flipV="0">
            <a:off x="179472" y="4050991"/>
            <a:ext cx="11847967" cy="2076408"/>
          </a:xfrm>
          <a:prstGeom prst="roundRect">
            <a:avLst>
              <a:gd name="adj" fmla="val 5617"/>
            </a:avLst>
          </a:prstGeom>
          <a:ln>
            <a:solidFill>
              <a:srgbClr val="7030A0"/>
            </a:solidFill>
          </a:ln>
          <a:effectLst>
            <a:glow rad="63500">
              <a:schemeClr val="accent3">
                <a:satMod val="175000"/>
                <a:alpha val="40000"/>
              </a:schemeClr>
            </a:glow>
          </a:effectLst>
        </p:spPr>
      </p:pic>
      <p:sp>
        <p:nvSpPr>
          <p:cNvPr id="56300853" name="CuadroTexto 16"/>
          <p:cNvSpPr txBox="1"/>
          <p:nvPr/>
        </p:nvSpPr>
        <p:spPr bwMode="auto">
          <a:xfrm flipH="0" flipV="0">
            <a:off x="102465" y="6414544"/>
            <a:ext cx="5831840" cy="366119"/>
          </a:xfrm>
          <a:prstGeom prst="rect">
            <a:avLst/>
          </a:prstGeom>
          <a:noFill/>
        </p:spPr>
        <p:txBody>
          <a:bodyPr wrap="square" rtlCol="0">
            <a:spAutoFit/>
          </a:bodyPr>
          <a:lstStyle/>
          <a:p>
            <a:pPr>
              <a:defRPr/>
            </a:pPr>
            <a:r>
              <a:rPr lang="es-CO" b="1"/>
              <a:t>Figura </a:t>
            </a:r>
            <a:r>
              <a:rPr lang="es-ES" b="1"/>
              <a:t>23</a:t>
            </a:r>
            <a:r>
              <a:rPr lang="es-CO"/>
              <a:t>. </a:t>
            </a:r>
            <a:r>
              <a:rPr lang="es-ES"/>
              <a:t>Pronósticos con RandomForestRegressor</a:t>
            </a:r>
            <a:r>
              <a:rPr lang="es-CO"/>
              <a:t>. </a:t>
            </a:r>
            <a:endParaRPr lang="en-US"/>
          </a:p>
        </p:txBody>
      </p:sp>
      <p:sp>
        <p:nvSpPr>
          <p:cNvPr id="2064807019" name="Marcador de número de diapositiva 2"/>
          <p:cNvSpPr>
            <a:spLocks noGrp="1"/>
          </p:cNvSpPr>
          <p:nvPr>
            <p:ph type="sldNum" sz="quarter" idx="12"/>
          </p:nvPr>
        </p:nvSpPr>
        <p:spPr bwMode="auto"/>
        <p:txBody>
          <a:bodyPr vert="horz" lIns="91440" tIns="45720" rIns="91440" bIns="45720" rtlCol="0" anchor="ctr"/>
          <a:lstStyle/>
          <a:p>
            <a:pPr>
              <a:defRPr/>
            </a:pPr>
            <a:fld id="{3F6BAE24-ED40-726B-C2FF-9AE058243BF0}" type="slidenum">
              <a:rPr lang="es-CO" sz="2400" b="1"/>
              <a:t/>
            </a:fld>
            <a:endParaRPr lang="es-CO" sz="2400" b="1"/>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368621666" name="Título 1"/>
          <p:cNvSpPr>
            <a:spLocks noGrp="1"/>
          </p:cNvSpPr>
          <p:nvPr>
            <p:ph type="title"/>
          </p:nvPr>
        </p:nvSpPr>
        <p:spPr bwMode="auto">
          <a:xfrm flipH="0" flipV="0">
            <a:off x="179472" y="360564"/>
            <a:ext cx="11716086" cy="1325561"/>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s-ES"/>
              <a:t>Crecimiento esperado</a:t>
            </a:r>
            <a:br>
              <a:rPr lang="es-CO"/>
            </a:br>
            <a:r>
              <a:rPr lang="es-ES" sz="2800"/>
              <a:t>1</a:t>
            </a:r>
            <a:r>
              <a:rPr lang="es-CO" sz="2800"/>
              <a:t>. </a:t>
            </a:r>
            <a:r>
              <a:rPr lang="es-ES" sz="2800"/>
              <a:t>Últimas 6 semanas.</a:t>
            </a:r>
            <a:endParaRPr lang="en-US" sz="2800"/>
          </a:p>
        </p:txBody>
      </p:sp>
      <p:pic>
        <p:nvPicPr>
          <p:cNvPr id="487371670" name="Imagen 6"/>
          <p:cNvPicPr>
            <a:picLocks noChangeAspect="1"/>
          </p:cNvPicPr>
          <p:nvPr/>
        </p:nvPicPr>
        <p:blipFill rotWithShape="1">
          <a:blip r:embed="rId3"/>
        </p:blipFill>
        <p:spPr bwMode="auto">
          <a:xfrm flipH="0" flipV="0">
            <a:off x="2904079" y="1590876"/>
            <a:ext cx="5706519" cy="3885997"/>
          </a:xfrm>
          <a:prstGeom prst="roundRect">
            <a:avLst>
              <a:gd name="adj" fmla="val 3017"/>
            </a:avLst>
          </a:prstGeom>
          <a:ln>
            <a:solidFill>
              <a:srgbClr val="7030A0"/>
            </a:solidFill>
          </a:ln>
          <a:effectLst>
            <a:glow rad="63500">
              <a:srgbClr val="FF0000">
                <a:alpha val="40000"/>
              </a:srgbClr>
            </a:glow>
          </a:effectLst>
        </p:spPr>
      </p:pic>
      <p:sp>
        <p:nvSpPr>
          <p:cNvPr id="1624329721" name="CuadroTexto 14"/>
          <p:cNvSpPr txBox="1"/>
          <p:nvPr/>
        </p:nvSpPr>
        <p:spPr bwMode="auto">
          <a:xfrm flipH="0" flipV="0">
            <a:off x="179472" y="5828760"/>
            <a:ext cx="11044138" cy="366119"/>
          </a:xfrm>
          <a:prstGeom prst="rect">
            <a:avLst/>
          </a:prstGeom>
          <a:noFill/>
        </p:spPr>
        <p:txBody>
          <a:bodyPr wrap="square" rtlCol="0">
            <a:spAutoFit/>
          </a:bodyPr>
          <a:lstStyle/>
          <a:p>
            <a:pPr marL="0" marR="0" indent="0" algn="l">
              <a:lnSpc>
                <a:spcPct val="100000"/>
              </a:lnSpc>
              <a:spcBef>
                <a:spcPts val="0"/>
              </a:spcBef>
              <a:spcAft>
                <a:spcPts val="0"/>
              </a:spcAft>
              <a:defRPr/>
            </a:pPr>
            <a:r>
              <a:rPr lang="es-CO" b="1"/>
              <a:t>Figura </a:t>
            </a:r>
            <a:r>
              <a:rPr lang="es-ES" b="1"/>
              <a:t>2</a:t>
            </a:r>
            <a:r>
              <a:rPr lang="es-ES"/>
              <a:t>4</a:t>
            </a:r>
            <a:r>
              <a:rPr lang="es-CO"/>
              <a:t>. </a:t>
            </a:r>
            <a:r>
              <a:rPr lang="es-ES" sz="1800" b="0" i="0" u="none" strike="noStrike" cap="none" spc="0">
                <a:solidFill>
                  <a:schemeClr val="tx1"/>
                </a:solidFill>
                <a:latin typeface="Aptos"/>
                <a:ea typeface="Aptos"/>
                <a:cs typeface="Aptos"/>
              </a:rPr>
              <a:t>Crecimiento esperado por cliente, teniendo en cuenta el último dato real y el último pronóstico.</a:t>
            </a:r>
            <a:endParaRPr lang="es-CO" sz="1800" b="0" i="0" u="none" strike="noStrike" cap="none" spc="0">
              <a:solidFill>
                <a:schemeClr val="tx1"/>
              </a:solidFill>
              <a:latin typeface="Aptos"/>
              <a:cs typeface="Aptos"/>
            </a:endParaRPr>
          </a:p>
        </p:txBody>
      </p:sp>
      <p:sp>
        <p:nvSpPr>
          <p:cNvPr id="692556831" name="Marcador de número de diapositiva 2"/>
          <p:cNvSpPr>
            <a:spLocks noGrp="1"/>
          </p:cNvSpPr>
          <p:nvPr>
            <p:ph type="sldNum" sz="quarter" idx="12"/>
          </p:nvPr>
        </p:nvSpPr>
        <p:spPr bwMode="auto"/>
        <p:txBody>
          <a:bodyPr vert="horz" lIns="91440" tIns="45720" rIns="91440" bIns="45720" rtlCol="0" anchor="ctr"/>
          <a:lstStyle/>
          <a:p>
            <a:pPr>
              <a:defRPr/>
            </a:pPr>
            <a:fld id="{707BAED8-25AB-6550-09F1-FA731400E6A3}" type="slidenum">
              <a:rPr lang="es-CO" sz="2400" b="1"/>
              <a:t/>
            </a:fld>
            <a:endParaRPr lang="es-CO" sz="2400" b="1"/>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404174206" name="Título 1"/>
          <p:cNvSpPr>
            <a:spLocks noGrp="1"/>
          </p:cNvSpPr>
          <p:nvPr>
            <p:ph type="title"/>
          </p:nvPr>
        </p:nvSpPr>
        <p:spPr bwMode="auto"/>
        <p:txBody>
          <a:bodyPr/>
          <a:lstStyle/>
          <a:p>
            <a:pPr>
              <a:defRPr/>
            </a:pPr>
            <a:r>
              <a:rPr lang="es-CO"/>
              <a:t>Preprocesamiento</a:t>
            </a:r>
            <a:br>
              <a:rPr lang="es-CO"/>
            </a:br>
            <a:r>
              <a:rPr lang="es-CO" sz="2800"/>
              <a:t>1. Limpieza de datos</a:t>
            </a:r>
            <a:endParaRPr/>
          </a:p>
        </p:txBody>
      </p:sp>
      <p:graphicFrame>
        <p:nvGraphicFramePr>
          <p:cNvPr id="1110467499" name="Marcador de contenido 4"/>
          <p:cNvGraphicFramePr>
            <a:graphicFrameLocks xmlns:a="http://schemas.openxmlformats.org/drawingml/2006/main" noGrp="1"/>
          </p:cNvGraphicFramePr>
          <p:nvPr>
            <p:ph idx="1"/>
          </p:nvPr>
        </p:nvGraphicFramePr>
        <p:xfrm rot="0">
          <a:off x="0" y="2652936"/>
          <a:ext cx="5148942" cy="2293938"/>
          <a:chOff x="0" y="0"/>
          <a:chExt cx="5148942" cy="2293938"/>
        </p:xfrm>
        <a:graphic>
          <a:graphicData uri="http://schemas.openxmlformats.org/drawingml/2006/diagram">
            <dgm:relIds xmlns:dgm="http://schemas.openxmlformats.org/drawingml/2006/diagram" xmlns:r="http://schemas.openxmlformats.org/officeDocument/2006/relationships" r:dm="rId4" r:lo="rId6" r:qs="rId7" r:cs="rId5"/>
          </a:graphicData>
        </a:graphic>
      </p:graphicFrame>
      <p:sp>
        <p:nvSpPr>
          <p:cNvPr id="1307794871" name="CuadroTexto 2"/>
          <p:cNvSpPr txBox="1"/>
          <p:nvPr/>
        </p:nvSpPr>
        <p:spPr bwMode="auto">
          <a:xfrm>
            <a:off x="-34017" y="2278517"/>
            <a:ext cx="3076574" cy="369332"/>
          </a:xfrm>
          <a:prstGeom prst="rect">
            <a:avLst/>
          </a:prstGeom>
          <a:noFill/>
        </p:spPr>
        <p:txBody>
          <a:bodyPr wrap="square" lIns="91440" tIns="45720" rIns="91440" bIns="45720" rtlCol="0" anchor="t">
            <a:spAutoFit/>
          </a:bodyPr>
          <a:lstStyle/>
          <a:p>
            <a:pPr algn="ctr">
              <a:defRPr/>
            </a:pPr>
            <a:r>
              <a:rPr lang="es-CO" b="1"/>
              <a:t>Datos eliminados</a:t>
            </a:r>
            <a:endParaRPr lang="en-US" b="1"/>
          </a:p>
        </p:txBody>
      </p:sp>
      <p:sp>
        <p:nvSpPr>
          <p:cNvPr id="1551171254" name="CuadroTexto 3"/>
          <p:cNvSpPr txBox="1"/>
          <p:nvPr/>
        </p:nvSpPr>
        <p:spPr bwMode="auto">
          <a:xfrm>
            <a:off x="2578553" y="2278517"/>
            <a:ext cx="1672318" cy="369332"/>
          </a:xfrm>
          <a:prstGeom prst="rect">
            <a:avLst/>
          </a:prstGeom>
          <a:noFill/>
        </p:spPr>
        <p:txBody>
          <a:bodyPr wrap="square" lIns="91440" tIns="45720" rIns="91440" bIns="45720" rtlCol="0" anchor="t">
            <a:spAutoFit/>
          </a:bodyPr>
          <a:lstStyle/>
          <a:p>
            <a:pPr algn="ctr">
              <a:defRPr/>
            </a:pPr>
            <a:r>
              <a:rPr lang="es-CO" b="1"/>
              <a:t>conservados</a:t>
            </a:r>
            <a:endParaRPr lang="en-US" b="1"/>
          </a:p>
        </p:txBody>
      </p:sp>
      <p:sp>
        <p:nvSpPr>
          <p:cNvPr id="1098510840" name="Marcador de número de diapositiva 5"/>
          <p:cNvSpPr>
            <a:spLocks noGrp="1"/>
          </p:cNvSpPr>
          <p:nvPr>
            <p:ph type="sldNum" sz="quarter" idx="12"/>
          </p:nvPr>
        </p:nvSpPr>
        <p:spPr bwMode="auto"/>
        <p:txBody>
          <a:bodyPr vert="horz" lIns="91440" tIns="45720" rIns="91440" bIns="45720" rtlCol="0" anchor="ctr"/>
          <a:lstStyle/>
          <a:p>
            <a:pPr>
              <a:defRPr/>
            </a:pPr>
            <a:fld id="{D4F32E6B-88C6-4837-88C4-2088D1FF397E}" type="slidenum">
              <a:rPr lang="es-CO" sz="2400" b="1"/>
              <a:t>4</a:t>
            </a:fld>
            <a:endParaRPr lang="es-CO" sz="2400" b="1"/>
          </a:p>
        </p:txBody>
      </p:sp>
      <p:sp>
        <p:nvSpPr>
          <p:cNvPr id="1754327369" name="CuadroTexto 5"/>
          <p:cNvSpPr txBox="1"/>
          <p:nvPr/>
        </p:nvSpPr>
        <p:spPr bwMode="auto">
          <a:xfrm flipH="0" flipV="0">
            <a:off x="6020335" y="6356348"/>
            <a:ext cx="4816513" cy="366119"/>
          </a:xfrm>
          <a:prstGeom prst="rect">
            <a:avLst/>
          </a:prstGeom>
          <a:noFill/>
        </p:spPr>
        <p:txBody>
          <a:bodyPr wrap="square" rtlCol="0">
            <a:spAutoFit/>
          </a:bodyPr>
          <a:lstStyle/>
          <a:p>
            <a:pPr>
              <a:defRPr/>
            </a:pPr>
            <a:r>
              <a:rPr lang="es-CO" b="1"/>
              <a:t>Figura </a:t>
            </a:r>
            <a:r>
              <a:rPr lang="es-ES" b="1"/>
              <a:t>1</a:t>
            </a:r>
            <a:r>
              <a:rPr lang="es-CO"/>
              <a:t>. </a:t>
            </a:r>
            <a:r>
              <a:rPr lang="es-ES"/>
              <a:t>Valores eliminados</a:t>
            </a:r>
            <a:endParaRPr lang="en-US"/>
          </a:p>
        </p:txBody>
      </p:sp>
      <p:pic>
        <p:nvPicPr>
          <p:cNvPr id="994653282" name="Marcador de contenido 4"/>
          <p:cNvPicPr>
            <a:picLocks noChangeAspect="1" noGrp="1"/>
          </p:cNvPicPr>
          <p:nvPr/>
        </p:nvPicPr>
        <p:blipFill rotWithShape="1">
          <a:blip r:embed="rId8"/>
        </p:blipFill>
        <p:spPr bwMode="auto">
          <a:xfrm flipH="0" flipV="0">
            <a:off x="5781987" y="1027906"/>
            <a:ext cx="5293209" cy="5220910"/>
          </a:xfrm>
          <a:prstGeom prst="roundRect">
            <a:avLst>
              <a:gd name="adj" fmla="val 5617"/>
            </a:avLst>
          </a:prstGeom>
          <a:ln>
            <a:solidFill>
              <a:srgbClr val="7030A0"/>
            </a:solidFill>
          </a:ln>
          <a:effectLst>
            <a:glow rad="63500">
              <a:schemeClr val="accent3">
                <a:satMod val="175000"/>
                <a:alpha val="40000"/>
              </a:schemeClr>
            </a:glow>
          </a:effectLst>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047672436" name="Título 1"/>
          <p:cNvSpPr>
            <a:spLocks noGrp="1"/>
          </p:cNvSpPr>
          <p:nvPr>
            <p:ph type="title"/>
          </p:nvPr>
        </p:nvSpPr>
        <p:spPr bwMode="auto">
          <a:xfrm flipH="0" flipV="0">
            <a:off x="179472" y="360563"/>
            <a:ext cx="11716085" cy="1325560"/>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s-ES"/>
              <a:t>Crecimiento esperado</a:t>
            </a:r>
            <a:br>
              <a:rPr lang="es-CO"/>
            </a:br>
            <a:r>
              <a:rPr lang="es-ES" sz="2800"/>
              <a:t>1</a:t>
            </a:r>
            <a:r>
              <a:rPr lang="es-CO" sz="2800"/>
              <a:t>. </a:t>
            </a:r>
            <a:r>
              <a:rPr lang="es-ES" sz="2800"/>
              <a:t>Últimas 6 semanas.</a:t>
            </a:r>
            <a:endParaRPr lang="en-US" sz="2800"/>
          </a:p>
        </p:txBody>
      </p:sp>
      <p:pic>
        <p:nvPicPr>
          <p:cNvPr id="1581364767" name="Imagen 6"/>
          <p:cNvPicPr>
            <a:picLocks noChangeAspect="1"/>
          </p:cNvPicPr>
          <p:nvPr/>
        </p:nvPicPr>
        <p:blipFill rotWithShape="1">
          <a:blip r:embed="rId3"/>
        </p:blipFill>
        <p:spPr bwMode="auto">
          <a:xfrm flipH="0" flipV="0">
            <a:off x="248985" y="1590876"/>
            <a:ext cx="11778532" cy="4028873"/>
          </a:xfrm>
          <a:prstGeom prst="roundRect">
            <a:avLst>
              <a:gd name="adj" fmla="val 3017"/>
            </a:avLst>
          </a:prstGeom>
          <a:ln>
            <a:solidFill>
              <a:srgbClr val="7030A0"/>
            </a:solidFill>
          </a:ln>
          <a:effectLst>
            <a:glow rad="63500">
              <a:srgbClr val="FF0000">
                <a:alpha val="40000"/>
              </a:srgbClr>
            </a:glow>
          </a:effectLst>
        </p:spPr>
      </p:pic>
      <p:sp>
        <p:nvSpPr>
          <p:cNvPr id="430883503" name="CuadroTexto 14"/>
          <p:cNvSpPr txBox="1"/>
          <p:nvPr/>
        </p:nvSpPr>
        <p:spPr bwMode="auto">
          <a:xfrm flipH="0" flipV="0">
            <a:off x="179472" y="5828760"/>
            <a:ext cx="11054577" cy="366119"/>
          </a:xfrm>
          <a:prstGeom prst="rect">
            <a:avLst/>
          </a:prstGeom>
          <a:noFill/>
        </p:spPr>
        <p:txBody>
          <a:bodyPr wrap="square" rtlCol="0">
            <a:spAutoFit/>
          </a:bodyPr>
          <a:lstStyle/>
          <a:p>
            <a:pPr marL="0" marR="0" indent="0" algn="l">
              <a:lnSpc>
                <a:spcPct val="100000"/>
              </a:lnSpc>
              <a:spcBef>
                <a:spcPts val="0"/>
              </a:spcBef>
              <a:spcAft>
                <a:spcPts val="0"/>
              </a:spcAft>
              <a:defRPr/>
            </a:pPr>
            <a:r>
              <a:rPr lang="es-CO" b="1"/>
              <a:t>Figura </a:t>
            </a:r>
            <a:r>
              <a:rPr lang="es-ES" b="1"/>
              <a:t>2</a:t>
            </a:r>
            <a:r>
              <a:rPr lang="es-ES" b="1"/>
              <a:t>5</a:t>
            </a:r>
            <a:r>
              <a:rPr lang="es-CO" b="1"/>
              <a:t>.</a:t>
            </a:r>
            <a:r>
              <a:rPr lang="es-CO"/>
              <a:t> </a:t>
            </a:r>
            <a:r>
              <a:rPr lang="es-ES" sz="1800" b="0" i="0" u="none" strike="noStrike" cap="none" spc="0">
                <a:solidFill>
                  <a:schemeClr val="tx1"/>
                </a:solidFill>
                <a:latin typeface="Aptos"/>
                <a:ea typeface="Aptos"/>
                <a:cs typeface="Aptos"/>
              </a:rPr>
              <a:t>Crecimiento esperado por cliente, teniendo en cuenta el crecimiento histórico</a:t>
            </a:r>
            <a:endParaRPr lang="es-CO" sz="1800" b="0" i="0" u="none" strike="noStrike" cap="none" spc="0">
              <a:solidFill>
                <a:schemeClr val="tx1"/>
              </a:solidFill>
              <a:latin typeface="Aptos"/>
              <a:cs typeface="Aptos"/>
            </a:endParaRPr>
          </a:p>
        </p:txBody>
      </p:sp>
      <p:sp>
        <p:nvSpPr>
          <p:cNvPr id="224871800" name="Marcador de número de diapositiva 2"/>
          <p:cNvSpPr>
            <a:spLocks noGrp="1"/>
          </p:cNvSpPr>
          <p:nvPr>
            <p:ph type="sldNum" sz="quarter" idx="12"/>
          </p:nvPr>
        </p:nvSpPr>
        <p:spPr bwMode="auto"/>
        <p:txBody>
          <a:bodyPr vert="horz" lIns="91440" tIns="45720" rIns="91440" bIns="45720" rtlCol="0" anchor="ctr"/>
          <a:lstStyle/>
          <a:p>
            <a:pPr>
              <a:defRPr/>
            </a:pPr>
            <a:fld id="{10F51B56-7FCE-C5E9-E225-DB32D2D26173}" type="slidenum">
              <a:rPr lang="es-CO" sz="2400" b="1"/>
              <a:t/>
            </a:fld>
            <a:endParaRPr lang="es-CO" sz="2400" b="1"/>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630481431" name="Título 1"/>
          <p:cNvSpPr>
            <a:spLocks noGrp="1"/>
          </p:cNvSpPr>
          <p:nvPr>
            <p:ph type="title"/>
          </p:nvPr>
        </p:nvSpPr>
        <p:spPr bwMode="auto">
          <a:xfrm flipH="0" flipV="0">
            <a:off x="179472" y="360563"/>
            <a:ext cx="11716085" cy="1325560"/>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s-ES"/>
              <a:t>Crecimiento esperado</a:t>
            </a:r>
            <a:br>
              <a:rPr lang="es-CO"/>
            </a:br>
            <a:r>
              <a:rPr lang="es-ES" sz="2800"/>
              <a:t>1</a:t>
            </a:r>
            <a:r>
              <a:rPr lang="es-CO" sz="2800"/>
              <a:t>. </a:t>
            </a:r>
            <a:r>
              <a:rPr lang="es-ES" sz="2800"/>
              <a:t>Últimas 6 semanas.</a:t>
            </a:r>
            <a:endParaRPr lang="en-US" sz="2800"/>
          </a:p>
        </p:txBody>
      </p:sp>
      <p:pic>
        <p:nvPicPr>
          <p:cNvPr id="190104333" name="Imagen 6"/>
          <p:cNvPicPr>
            <a:picLocks noChangeAspect="1"/>
          </p:cNvPicPr>
          <p:nvPr/>
        </p:nvPicPr>
        <p:blipFill rotWithShape="1">
          <a:blip r:embed="rId3"/>
        </p:blipFill>
        <p:spPr bwMode="auto">
          <a:xfrm flipH="0" flipV="0">
            <a:off x="248985" y="1590876"/>
            <a:ext cx="11778532" cy="4028873"/>
          </a:xfrm>
          <a:prstGeom prst="roundRect">
            <a:avLst>
              <a:gd name="adj" fmla="val 3017"/>
            </a:avLst>
          </a:prstGeom>
          <a:ln>
            <a:solidFill>
              <a:srgbClr val="7030A0"/>
            </a:solidFill>
          </a:ln>
          <a:effectLst>
            <a:glow rad="63500">
              <a:srgbClr val="FF0000">
                <a:alpha val="40000"/>
              </a:srgbClr>
            </a:glow>
          </a:effectLst>
        </p:spPr>
      </p:pic>
      <p:sp>
        <p:nvSpPr>
          <p:cNvPr id="182512591" name="CuadroTexto 14"/>
          <p:cNvSpPr txBox="1"/>
          <p:nvPr/>
        </p:nvSpPr>
        <p:spPr bwMode="auto">
          <a:xfrm flipH="0" flipV="0">
            <a:off x="179472" y="5828760"/>
            <a:ext cx="11055297" cy="366119"/>
          </a:xfrm>
          <a:prstGeom prst="rect">
            <a:avLst/>
          </a:prstGeom>
          <a:noFill/>
        </p:spPr>
        <p:txBody>
          <a:bodyPr wrap="square" rtlCol="0">
            <a:spAutoFit/>
          </a:bodyPr>
          <a:lstStyle/>
          <a:p>
            <a:pPr marL="0" marR="0" indent="0" algn="l">
              <a:lnSpc>
                <a:spcPct val="100000"/>
              </a:lnSpc>
              <a:spcBef>
                <a:spcPts val="0"/>
              </a:spcBef>
              <a:spcAft>
                <a:spcPts val="0"/>
              </a:spcAft>
              <a:defRPr/>
            </a:pPr>
            <a:r>
              <a:rPr lang="es-CO" b="1"/>
              <a:t>Figura </a:t>
            </a:r>
            <a:r>
              <a:rPr lang="es-ES" b="1"/>
              <a:t>2</a:t>
            </a:r>
            <a:r>
              <a:rPr lang="es-ES" b="1"/>
              <a:t>6</a:t>
            </a:r>
            <a:r>
              <a:rPr lang="es-CO" b="1"/>
              <a:t>.</a:t>
            </a:r>
            <a:r>
              <a:rPr lang="es-CO"/>
              <a:t> </a:t>
            </a:r>
            <a:r>
              <a:rPr lang="es-ES" sz="1800" b="0" i="0" u="none" strike="noStrike" cap="none" spc="0">
                <a:solidFill>
                  <a:schemeClr val="tx1"/>
                </a:solidFill>
                <a:latin typeface="Aptos"/>
                <a:ea typeface="Aptos"/>
                <a:cs typeface="Aptos"/>
              </a:rPr>
              <a:t>Crecimiento esperado por cliente, teniendo en cuenta el crecimiento histórico</a:t>
            </a:r>
            <a:endParaRPr lang="es-CO" sz="1800" b="0" i="0" u="none" strike="noStrike" cap="none" spc="0">
              <a:solidFill>
                <a:schemeClr val="tx1"/>
              </a:solidFill>
              <a:latin typeface="Aptos"/>
              <a:cs typeface="Aptos"/>
            </a:endParaRPr>
          </a:p>
        </p:txBody>
      </p:sp>
      <p:sp>
        <p:nvSpPr>
          <p:cNvPr id="1683268621" name="Marcador de número de diapositiva 2"/>
          <p:cNvSpPr>
            <a:spLocks noGrp="1"/>
          </p:cNvSpPr>
          <p:nvPr>
            <p:ph type="sldNum" sz="quarter" idx="12"/>
          </p:nvPr>
        </p:nvSpPr>
        <p:spPr bwMode="auto"/>
        <p:txBody>
          <a:bodyPr vert="horz" lIns="91440" tIns="45720" rIns="91440" bIns="45720" rtlCol="0" anchor="ctr"/>
          <a:lstStyle/>
          <a:p>
            <a:pPr>
              <a:defRPr/>
            </a:pPr>
            <a:fld id="{4B42B57A-D47D-8358-16C2-E11D46942D82}" type="slidenum">
              <a:rPr lang="es-CO" sz="2400" b="1"/>
              <a:t/>
            </a:fld>
            <a:endParaRPr lang="es-CO" sz="2400" b="1"/>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385538734" name="Título 1"/>
          <p:cNvSpPr>
            <a:spLocks noGrp="1"/>
          </p:cNvSpPr>
          <p:nvPr>
            <p:ph type="title"/>
          </p:nvPr>
        </p:nvSpPr>
        <p:spPr bwMode="auto">
          <a:xfrm>
            <a:off x="838198" y="555624"/>
            <a:ext cx="10515600" cy="1325562"/>
          </a:xfrm>
        </p:spPr>
        <p:txBody>
          <a:bodyPr/>
          <a:lstStyle/>
          <a:p>
            <a:pPr algn="ctr">
              <a:defRPr/>
            </a:pPr>
            <a:r>
              <a:rPr lang="es-ES"/>
              <a:t>Dimensionamiento de flota</a:t>
            </a:r>
            <a:endParaRPr/>
          </a:p>
        </p:txBody>
      </p:sp>
      <p:sp>
        <p:nvSpPr>
          <p:cNvPr id="236371568" name="Marcador de número de diapositiva 5"/>
          <p:cNvSpPr>
            <a:spLocks noGrp="1"/>
          </p:cNvSpPr>
          <p:nvPr>
            <p:ph type="sldNum" sz="quarter" idx="12"/>
          </p:nvPr>
        </p:nvSpPr>
        <p:spPr bwMode="auto"/>
        <p:txBody>
          <a:bodyPr/>
          <a:lstStyle/>
          <a:p>
            <a:pPr>
              <a:defRPr/>
            </a:pPr>
            <a:fld id="{B2C0AA64-4079-492F-CC78-0A10A57C0CCD}" type="slidenum">
              <a:rPr lang="es-CO"/>
              <a:t/>
            </a:fld>
            <a:endParaRPr lang="es-CO"/>
          </a:p>
        </p:txBody>
      </p:sp>
      <p:sp>
        <p:nvSpPr>
          <p:cNvPr id="2033493461" name=""/>
          <p:cNvSpPr txBox="1"/>
          <p:nvPr/>
        </p:nvSpPr>
        <p:spPr bwMode="auto">
          <a:xfrm rot="0" flipH="0" flipV="0">
            <a:off x="370312" y="3155155"/>
            <a:ext cx="11774834" cy="3139799"/>
          </a:xfrm>
          <a:prstGeom prst="rect">
            <a:avLst/>
          </a:prstGeom>
          <a:noFill/>
        </p:spPr>
        <p:txBody>
          <a:bodyPr vertOverflow="overflow" horzOverflow="overflow" vert="horz" wrap="square" lIns="91440" tIns="45720" rIns="91440" bIns="45720" numCol="1" spcCol="0" rtlCol="0" fromWordArt="0" anchor="t" anchorCtr="0" forceAA="0" upright="0" compatLnSpc="0">
            <a:spAutoFit/>
          </a:bodyPr>
          <a:p>
            <a:pPr marL="327936" indent="-327936">
              <a:buFont typeface="Arial"/>
              <a:buChar char="•"/>
              <a:defRPr/>
            </a:pPr>
            <a:r>
              <a:rPr lang="es-ES" sz="2000" b="0" i="0" u="none" strike="noStrike" cap="none" spc="0">
                <a:solidFill>
                  <a:schemeClr val="tx1"/>
                </a:solidFill>
                <a:latin typeface="Aptos"/>
                <a:ea typeface="Aptos"/>
                <a:cs typeface="Aptos"/>
              </a:rPr>
              <a:t>Si los envíos se realizaran en 6 viajes mensuales, no sería necesario agregar más vehículos, ya que la capacidad actual de la flota puede absorber el incremento de demanda distribuido en ese número de viajes.</a:t>
            </a:r>
            <a:endParaRPr sz="2000" b="0" i="0" u="none" strike="noStrike" cap="none" spc="0">
              <a:solidFill>
                <a:schemeClr val="tx1"/>
              </a:solidFill>
              <a:latin typeface="Aptos"/>
              <a:cs typeface="Aptos"/>
            </a:endParaRPr>
          </a:p>
          <a:p>
            <a:pPr marL="283879" indent="-283879">
              <a:buFont typeface="Arial"/>
              <a:buChar char="•"/>
              <a:defRPr/>
            </a:pPr>
            <a:endParaRPr sz="2000" b="0" i="0" u="none" strike="noStrike" cap="none" spc="0">
              <a:solidFill>
                <a:schemeClr val="tx1"/>
              </a:solidFill>
              <a:latin typeface="Aptos"/>
              <a:cs typeface="Aptos"/>
            </a:endParaRPr>
          </a:p>
          <a:p>
            <a:pPr marL="327936" indent="-327936">
              <a:buFont typeface="Arial"/>
              <a:buChar char="•"/>
              <a:defRPr/>
            </a:pPr>
            <a:r>
              <a:rPr lang="es-ES" sz="2000" b="0" i="0" u="none" strike="noStrike" cap="none" spc="0">
                <a:solidFill>
                  <a:schemeClr val="tx1"/>
                </a:solidFill>
                <a:latin typeface="Aptos"/>
                <a:ea typeface="Aptos"/>
                <a:cs typeface="Aptos"/>
              </a:rPr>
              <a:t>En caso de que solo sea posible realizar 5 viajes al mes, sería necesario incorporar tres carros adicionales: uno con capacidad de 81.0 y dos con capacidad de 41.0, para alcanzar la capacidad requerida en cada viaje.</a:t>
            </a:r>
            <a:endParaRPr sz="2000" b="0" i="0" u="none" strike="noStrike" cap="none" spc="0">
              <a:solidFill>
                <a:schemeClr val="tx1"/>
              </a:solidFill>
              <a:latin typeface="Aptos"/>
              <a:cs typeface="Aptos"/>
            </a:endParaRPr>
          </a:p>
          <a:p>
            <a:pPr>
              <a:defRPr/>
            </a:pPr>
            <a:endParaRPr sz="2000" b="0" i="0" u="none" strike="noStrike" cap="none" spc="0">
              <a:solidFill>
                <a:schemeClr val="tx1"/>
              </a:solidFill>
              <a:latin typeface="Aptos"/>
              <a:cs typeface="Aptos"/>
            </a:endParaRPr>
          </a:p>
          <a:p>
            <a:pPr marL="283879" lvl="0" indent="-283879">
              <a:buFont typeface="Arial"/>
              <a:buChar char="•"/>
              <a:defRPr/>
            </a:pPr>
            <a:r>
              <a:rPr lang="es-ES" sz="2000" b="0" i="0" u="none" strike="noStrike" cap="none" spc="0">
                <a:solidFill>
                  <a:schemeClr val="tx1"/>
                </a:solidFill>
                <a:latin typeface="Aptos"/>
                <a:ea typeface="Aptos"/>
                <a:cs typeface="Aptos"/>
              </a:rPr>
              <a:t>Sin embargo, si la operación actual permite aumentar el número de viajes por mes, la flota existente sería suficiente y no se requerirían vehículos extras.</a:t>
            </a:r>
            <a:endParaRPr lang="es-ES"/>
          </a:p>
        </p:txBody>
      </p:sp>
      <p:pic>
        <p:nvPicPr>
          <p:cNvPr id="1579142862" name="Imagen 6"/>
          <p:cNvPicPr>
            <a:picLocks noChangeAspect="1"/>
          </p:cNvPicPr>
          <p:nvPr/>
        </p:nvPicPr>
        <p:blipFill rotWithShape="1">
          <a:blip r:embed="rId3"/>
        </p:blipFill>
        <p:spPr bwMode="auto">
          <a:xfrm flipH="0" flipV="0">
            <a:off x="3217068" y="1785936"/>
            <a:ext cx="5166149" cy="1143000"/>
          </a:xfrm>
          <a:prstGeom prst="roundRect">
            <a:avLst>
              <a:gd name="adj" fmla="val 5617"/>
            </a:avLst>
          </a:prstGeom>
          <a:ln>
            <a:solidFill>
              <a:srgbClr val="7030A0"/>
            </a:solidFill>
          </a:ln>
          <a:effectLst>
            <a:glow rad="63500">
              <a:srgbClr val="FF0000">
                <a:alpha val="40000"/>
              </a:srgbClr>
            </a:glow>
          </a:effectLst>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123089512" name="Título 1"/>
          <p:cNvSpPr>
            <a:spLocks noGrp="1"/>
          </p:cNvSpPr>
          <p:nvPr>
            <p:ph type="title"/>
          </p:nvPr>
        </p:nvSpPr>
        <p:spPr bwMode="auto">
          <a:xfrm flipH="0" flipV="0">
            <a:off x="838198" y="358443"/>
            <a:ext cx="11122320" cy="1341753"/>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s-CO"/>
              <a:t>Análisis exploratorio</a:t>
            </a:r>
            <a:br>
              <a:rPr lang="es-CO"/>
            </a:br>
            <a:r>
              <a:rPr lang="es-CO" sz="2800"/>
              <a:t>1. </a:t>
            </a:r>
            <a:r>
              <a:rPr lang="es-CO" sz="2400" b="0" i="0" u="none" strike="noStrike" cap="none" spc="0">
                <a:solidFill>
                  <a:schemeClr val="tx1"/>
                </a:solidFill>
                <a:latin typeface="Aptos Display"/>
                <a:ea typeface="Aptos Display"/>
                <a:cs typeface="Aptos Display"/>
              </a:rPr>
              <a:t>¿Cuáles son las </a:t>
            </a:r>
            <a:r>
              <a:rPr lang="es-ES" sz="2400" b="0" i="0" u="none" strike="noStrike" cap="none" spc="0">
                <a:solidFill>
                  <a:schemeClr val="tx1"/>
                </a:solidFill>
                <a:latin typeface="Aptos Display"/>
                <a:ea typeface="Aptos Display"/>
                <a:cs typeface="Aptos Display"/>
              </a:rPr>
              <a:t>terminales donde se hacen más envíos</a:t>
            </a:r>
            <a:r>
              <a:rPr lang="es-CO" sz="2400" b="0" i="0" u="none" strike="noStrike" cap="none" spc="0">
                <a:solidFill>
                  <a:schemeClr val="tx1"/>
                </a:solidFill>
                <a:latin typeface="Aptos Display"/>
                <a:ea typeface="Aptos Display"/>
                <a:cs typeface="Aptos Display"/>
              </a:rPr>
              <a:t>?</a:t>
            </a:r>
            <a:endParaRPr lang="en-US" sz="2800"/>
          </a:p>
        </p:txBody>
      </p:sp>
      <p:pic>
        <p:nvPicPr>
          <p:cNvPr id="1658076949" name="Marcador de contenido 4"/>
          <p:cNvPicPr>
            <a:picLocks noChangeAspect="1" noGrp="1"/>
          </p:cNvPicPr>
          <p:nvPr>
            <p:ph idx="1"/>
          </p:nvPr>
        </p:nvPicPr>
        <p:blipFill rotWithShape="1">
          <a:blip r:embed="rId3"/>
        </p:blipFill>
        <p:spPr bwMode="auto">
          <a:xfrm flipH="0" flipV="0">
            <a:off x="838197" y="1700195"/>
            <a:ext cx="8497518" cy="3274218"/>
          </a:xfrm>
          <a:prstGeom prst="roundRect">
            <a:avLst>
              <a:gd name="adj" fmla="val 5617"/>
            </a:avLst>
          </a:prstGeom>
          <a:ln>
            <a:solidFill>
              <a:srgbClr val="7030A0"/>
            </a:solidFill>
          </a:ln>
          <a:effectLst>
            <a:glow rad="63500">
              <a:schemeClr val="accent3">
                <a:satMod val="175000"/>
                <a:alpha val="40000"/>
              </a:schemeClr>
            </a:glow>
          </a:effectLst>
        </p:spPr>
      </p:pic>
      <p:sp>
        <p:nvSpPr>
          <p:cNvPr id="455115338" name="CuadroTexto 5"/>
          <p:cNvSpPr txBox="1"/>
          <p:nvPr/>
        </p:nvSpPr>
        <p:spPr bwMode="auto">
          <a:xfrm>
            <a:off x="838197" y="5848890"/>
            <a:ext cx="8394555" cy="366119"/>
          </a:xfrm>
          <a:prstGeom prst="rect">
            <a:avLst/>
          </a:prstGeom>
          <a:noFill/>
        </p:spPr>
        <p:txBody>
          <a:bodyPr wrap="square" rtlCol="0">
            <a:spAutoFit/>
          </a:bodyPr>
          <a:lstStyle/>
          <a:p>
            <a:pPr>
              <a:defRPr/>
            </a:pPr>
            <a:r>
              <a:rPr lang="es-CO" b="1"/>
              <a:t>Figura 2</a:t>
            </a:r>
            <a:r>
              <a:rPr lang="es-CO"/>
              <a:t>. </a:t>
            </a:r>
            <a:r>
              <a:rPr lang="es-ES"/>
              <a:t>Top terminales.</a:t>
            </a:r>
            <a:endParaRPr lang="en-US"/>
          </a:p>
        </p:txBody>
      </p:sp>
      <p:sp>
        <p:nvSpPr>
          <p:cNvPr id="1381388482" name="Marcador de número de diapositiva 2"/>
          <p:cNvSpPr>
            <a:spLocks noGrp="1"/>
          </p:cNvSpPr>
          <p:nvPr>
            <p:ph type="sldNum" sz="quarter" idx="12"/>
          </p:nvPr>
        </p:nvSpPr>
        <p:spPr bwMode="auto"/>
        <p:txBody>
          <a:bodyPr vert="horz" lIns="91440" tIns="45720" rIns="91440" bIns="45720" rtlCol="0" anchor="ctr"/>
          <a:lstStyle/>
          <a:p>
            <a:pPr>
              <a:defRPr/>
            </a:pPr>
            <a:fld id="{D4F32E6B-88C6-4837-88C4-2088D1FF397E}" type="slidenum">
              <a:rPr lang="es-CO" sz="2400" b="1"/>
              <a:t>6</a:t>
            </a:fld>
            <a:endParaRPr lang="es-CO" sz="2400" b="1"/>
          </a:p>
        </p:txBody>
      </p:sp>
      <p:pic>
        <p:nvPicPr>
          <p:cNvPr id="756184302" name="Marcador de contenido 4"/>
          <p:cNvPicPr>
            <a:picLocks noChangeAspect="1" noGrp="1"/>
          </p:cNvPicPr>
          <p:nvPr/>
        </p:nvPicPr>
        <p:blipFill rotWithShape="1">
          <a:blip r:embed="rId4"/>
        </p:blipFill>
        <p:spPr bwMode="auto">
          <a:xfrm flipH="0" flipV="0">
            <a:off x="9448299" y="1431704"/>
            <a:ext cx="2512218" cy="3994589"/>
          </a:xfrm>
          <a:prstGeom prst="roundRect">
            <a:avLst>
              <a:gd name="adj" fmla="val 5617"/>
            </a:avLst>
          </a:prstGeom>
          <a:ln>
            <a:solidFill>
              <a:srgbClr val="7030A0"/>
            </a:solidFill>
          </a:ln>
          <a:effectLst>
            <a:glow rad="63500">
              <a:schemeClr val="accent3">
                <a:satMod val="175000"/>
                <a:alpha val="40000"/>
              </a:schemeClr>
            </a:glow>
          </a:effectLst>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344657149" name="Título 1"/>
          <p:cNvSpPr>
            <a:spLocks noGrp="1"/>
          </p:cNvSpPr>
          <p:nvPr>
            <p:ph type="title"/>
          </p:nvPr>
        </p:nvSpPr>
        <p:spPr bwMode="auto">
          <a:xfrm flipH="0" flipV="0">
            <a:off x="838197" y="358443"/>
            <a:ext cx="11122319" cy="1341752"/>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s-CO"/>
              <a:t>Análisis exploratorio</a:t>
            </a:r>
            <a:br>
              <a:rPr lang="es-CO"/>
            </a:br>
            <a:r>
              <a:rPr lang="es-ES" sz="2800"/>
              <a:t>2</a:t>
            </a:r>
            <a:r>
              <a:rPr lang="es-CO" sz="2800"/>
              <a:t>. </a:t>
            </a:r>
            <a:r>
              <a:rPr lang="es-CO" sz="2400" b="0" i="0" u="none" strike="noStrike" cap="none" spc="0">
                <a:solidFill>
                  <a:schemeClr val="tx1"/>
                </a:solidFill>
                <a:latin typeface="Aptos Display"/>
                <a:ea typeface="Aptos Display"/>
                <a:cs typeface="Aptos Display"/>
              </a:rPr>
              <a:t>¿Cuáles son </a:t>
            </a:r>
            <a:r>
              <a:rPr lang="es-ES" sz="2400" b="0" i="0" u="none" strike="noStrike" cap="none" spc="0">
                <a:solidFill>
                  <a:schemeClr val="tx1"/>
                </a:solidFill>
                <a:latin typeface="Aptos Display"/>
                <a:ea typeface="Aptos Display"/>
                <a:cs typeface="Aptos Display"/>
              </a:rPr>
              <a:t>los productos más enviados</a:t>
            </a:r>
            <a:r>
              <a:rPr lang="es-CO" sz="2400" b="0" i="0" u="none" strike="noStrike" cap="none" spc="0">
                <a:solidFill>
                  <a:schemeClr val="tx1"/>
                </a:solidFill>
                <a:latin typeface="Aptos Display"/>
                <a:ea typeface="Aptos Display"/>
                <a:cs typeface="Aptos Display"/>
              </a:rPr>
              <a:t>?</a:t>
            </a:r>
            <a:endParaRPr lang="en-US" sz="2800"/>
          </a:p>
        </p:txBody>
      </p:sp>
      <p:pic>
        <p:nvPicPr>
          <p:cNvPr id="1936119368" name="Marcador de contenido 4"/>
          <p:cNvPicPr>
            <a:picLocks noChangeAspect="1" noGrp="1"/>
          </p:cNvPicPr>
          <p:nvPr>
            <p:ph idx="1"/>
          </p:nvPr>
        </p:nvPicPr>
        <p:blipFill rotWithShape="1">
          <a:blip r:embed="rId3"/>
        </p:blipFill>
        <p:spPr bwMode="auto">
          <a:xfrm flipH="0" flipV="0">
            <a:off x="838197" y="1700195"/>
            <a:ext cx="10438239" cy="3740960"/>
          </a:xfrm>
          <a:prstGeom prst="roundRect">
            <a:avLst>
              <a:gd name="adj" fmla="val 5617"/>
            </a:avLst>
          </a:prstGeom>
          <a:ln>
            <a:solidFill>
              <a:srgbClr val="7030A0"/>
            </a:solidFill>
          </a:ln>
          <a:effectLst>
            <a:glow rad="63500">
              <a:schemeClr val="accent3">
                <a:satMod val="175000"/>
                <a:alpha val="40000"/>
              </a:schemeClr>
            </a:glow>
          </a:effectLst>
        </p:spPr>
      </p:pic>
      <p:sp>
        <p:nvSpPr>
          <p:cNvPr id="1454533413" name="CuadroTexto 5"/>
          <p:cNvSpPr txBox="1"/>
          <p:nvPr/>
        </p:nvSpPr>
        <p:spPr bwMode="auto">
          <a:xfrm>
            <a:off x="838197" y="5848890"/>
            <a:ext cx="8399955" cy="366119"/>
          </a:xfrm>
          <a:prstGeom prst="rect">
            <a:avLst/>
          </a:prstGeom>
          <a:noFill/>
        </p:spPr>
        <p:txBody>
          <a:bodyPr wrap="square" rtlCol="0">
            <a:spAutoFit/>
          </a:bodyPr>
          <a:lstStyle/>
          <a:p>
            <a:pPr>
              <a:defRPr/>
            </a:pPr>
            <a:r>
              <a:rPr lang="es-CO" b="1"/>
              <a:t>Figura </a:t>
            </a:r>
            <a:r>
              <a:rPr lang="es-ES" b="1"/>
              <a:t>3</a:t>
            </a:r>
            <a:r>
              <a:rPr lang="es-CO"/>
              <a:t>. </a:t>
            </a:r>
            <a:r>
              <a:rPr lang="es-ES"/>
              <a:t>Top productos.</a:t>
            </a:r>
            <a:endParaRPr lang="en-US"/>
          </a:p>
        </p:txBody>
      </p:sp>
      <p:sp>
        <p:nvSpPr>
          <p:cNvPr id="210346154" name="Marcador de número de diapositiva 2"/>
          <p:cNvSpPr>
            <a:spLocks noGrp="1"/>
          </p:cNvSpPr>
          <p:nvPr>
            <p:ph type="sldNum" sz="quarter" idx="12"/>
          </p:nvPr>
        </p:nvSpPr>
        <p:spPr bwMode="auto"/>
        <p:txBody>
          <a:bodyPr vert="horz" lIns="91440" tIns="45720" rIns="91440" bIns="45720" rtlCol="0" anchor="ctr"/>
          <a:lstStyle/>
          <a:p>
            <a:pPr>
              <a:defRPr/>
            </a:pPr>
            <a:fld id="{31720D3B-AB64-4193-7451-559B6248F59D}" type="slidenum">
              <a:rPr lang="es-CO" sz="2400" b="1"/>
              <a:t/>
            </a:fld>
            <a:endParaRPr lang="es-CO" sz="2400" b="1"/>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405199097" name="Título 1"/>
          <p:cNvSpPr>
            <a:spLocks noGrp="1"/>
          </p:cNvSpPr>
          <p:nvPr>
            <p:ph type="title"/>
          </p:nvPr>
        </p:nvSpPr>
        <p:spPr bwMode="auto">
          <a:xfrm flipH="0" flipV="0">
            <a:off x="838197" y="175382"/>
            <a:ext cx="11122319" cy="1341752"/>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s-CO"/>
              <a:t>Análisis exploratorio</a:t>
            </a:r>
            <a:br>
              <a:rPr lang="es-CO"/>
            </a:br>
            <a:r>
              <a:rPr lang="es-ES" sz="2800"/>
              <a:t>3</a:t>
            </a:r>
            <a:r>
              <a:rPr lang="es-CO" sz="2800"/>
              <a:t>. </a:t>
            </a:r>
            <a:r>
              <a:rPr lang="es-ES" sz="2800"/>
              <a:t>Visuales los envíos diarios y semanales</a:t>
            </a:r>
            <a:endParaRPr lang="en-US" sz="2800"/>
          </a:p>
        </p:txBody>
      </p:sp>
      <p:pic>
        <p:nvPicPr>
          <p:cNvPr id="1239108383" name="Marcador de contenido 4"/>
          <p:cNvPicPr>
            <a:picLocks noChangeAspect="1" noGrp="1"/>
          </p:cNvPicPr>
          <p:nvPr>
            <p:ph idx="1"/>
          </p:nvPr>
        </p:nvPicPr>
        <p:blipFill rotWithShape="1">
          <a:blip r:embed="rId3"/>
        </p:blipFill>
        <p:spPr bwMode="auto">
          <a:xfrm flipH="0" flipV="0">
            <a:off x="838197" y="1404937"/>
            <a:ext cx="10438239" cy="2345531"/>
          </a:xfrm>
          <a:prstGeom prst="roundRect">
            <a:avLst>
              <a:gd name="adj" fmla="val 5617"/>
            </a:avLst>
          </a:prstGeom>
          <a:ln>
            <a:solidFill>
              <a:srgbClr val="7030A0"/>
            </a:solidFill>
          </a:ln>
          <a:effectLst>
            <a:glow rad="63500">
              <a:schemeClr val="accent3">
                <a:satMod val="175000"/>
                <a:alpha val="40000"/>
              </a:schemeClr>
            </a:glow>
          </a:effectLst>
        </p:spPr>
      </p:pic>
      <p:sp>
        <p:nvSpPr>
          <p:cNvPr id="599679125" name="CuadroTexto 5"/>
          <p:cNvSpPr txBox="1"/>
          <p:nvPr/>
        </p:nvSpPr>
        <p:spPr bwMode="auto">
          <a:xfrm>
            <a:off x="838197" y="6287075"/>
            <a:ext cx="8417595" cy="366119"/>
          </a:xfrm>
          <a:prstGeom prst="rect">
            <a:avLst/>
          </a:prstGeom>
          <a:noFill/>
        </p:spPr>
        <p:txBody>
          <a:bodyPr wrap="square" rtlCol="0">
            <a:spAutoFit/>
          </a:bodyPr>
          <a:lstStyle/>
          <a:p>
            <a:pPr>
              <a:defRPr/>
            </a:pPr>
            <a:r>
              <a:rPr lang="es-CO" b="1"/>
              <a:t>Figura </a:t>
            </a:r>
            <a:r>
              <a:rPr lang="es-ES" b="1"/>
              <a:t>4</a:t>
            </a:r>
            <a:r>
              <a:rPr lang="es-CO"/>
              <a:t>. </a:t>
            </a:r>
            <a:r>
              <a:rPr lang="es-ES"/>
              <a:t>Comportamiento temporal de los envíos.</a:t>
            </a:r>
            <a:endParaRPr lang="en-US"/>
          </a:p>
        </p:txBody>
      </p:sp>
      <p:sp>
        <p:nvSpPr>
          <p:cNvPr id="676129101" name="Marcador de número de diapositiva 2"/>
          <p:cNvSpPr>
            <a:spLocks noGrp="1"/>
          </p:cNvSpPr>
          <p:nvPr>
            <p:ph type="sldNum" sz="quarter" idx="12"/>
          </p:nvPr>
        </p:nvSpPr>
        <p:spPr bwMode="auto"/>
        <p:txBody>
          <a:bodyPr vert="horz" lIns="91440" tIns="45720" rIns="91440" bIns="45720" rtlCol="0" anchor="ctr"/>
          <a:lstStyle/>
          <a:p>
            <a:pPr>
              <a:defRPr/>
            </a:pPr>
            <a:fld id="{7A356555-C507-14EC-AC58-51CC3F459B7E}" type="slidenum">
              <a:rPr lang="es-CO" sz="2400" b="1"/>
              <a:t/>
            </a:fld>
            <a:endParaRPr lang="es-CO" sz="2400" b="1"/>
          </a:p>
        </p:txBody>
      </p:sp>
      <p:pic>
        <p:nvPicPr>
          <p:cNvPr id="796012407" name="Marcador de contenido 4"/>
          <p:cNvPicPr>
            <a:picLocks noChangeAspect="1" noGrp="1"/>
          </p:cNvPicPr>
          <p:nvPr/>
        </p:nvPicPr>
        <p:blipFill rotWithShape="1">
          <a:blip r:embed="rId4"/>
        </p:blipFill>
        <p:spPr bwMode="auto">
          <a:xfrm flipH="0" flipV="0">
            <a:off x="838197" y="3802046"/>
            <a:ext cx="10438238" cy="2419365"/>
          </a:xfrm>
          <a:prstGeom prst="roundRect">
            <a:avLst>
              <a:gd name="adj" fmla="val 5617"/>
            </a:avLst>
          </a:prstGeom>
          <a:ln>
            <a:solidFill>
              <a:srgbClr val="7030A0"/>
            </a:solidFill>
          </a:ln>
          <a:effectLst>
            <a:glow rad="63500">
              <a:schemeClr val="accent3">
                <a:satMod val="175000"/>
                <a:alpha val="40000"/>
              </a:schemeClr>
            </a:glow>
          </a:effectLst>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738878339" name="Título 1"/>
          <p:cNvSpPr>
            <a:spLocks noGrp="1"/>
          </p:cNvSpPr>
          <p:nvPr>
            <p:ph type="title"/>
          </p:nvPr>
        </p:nvSpPr>
        <p:spPr bwMode="auto">
          <a:xfrm flipH="0" flipV="0">
            <a:off x="179474" y="360565"/>
            <a:ext cx="11716087" cy="1325562"/>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s-CO"/>
              <a:t>Análisis exploratorio</a:t>
            </a:r>
            <a:br>
              <a:rPr lang="es-CO"/>
            </a:br>
            <a:r>
              <a:rPr lang="es-ES" sz="2800"/>
              <a:t>4</a:t>
            </a:r>
            <a:r>
              <a:rPr lang="es-CO" sz="2800"/>
              <a:t>. </a:t>
            </a:r>
            <a:r>
              <a:rPr lang="es-ES" sz="2400"/>
              <a:t>Hay correlaciones?</a:t>
            </a:r>
            <a:endParaRPr lang="en-US" sz="2800"/>
          </a:p>
        </p:txBody>
      </p:sp>
      <p:pic>
        <p:nvPicPr>
          <p:cNvPr id="2015199871" name="Imagen 6"/>
          <p:cNvPicPr>
            <a:picLocks noChangeAspect="1"/>
          </p:cNvPicPr>
          <p:nvPr/>
        </p:nvPicPr>
        <p:blipFill rotWithShape="1">
          <a:blip r:embed="rId3"/>
        </p:blipFill>
        <p:spPr bwMode="auto">
          <a:xfrm flipH="0" flipV="0">
            <a:off x="179472" y="1572051"/>
            <a:ext cx="5088119" cy="3856771"/>
          </a:xfrm>
          <a:prstGeom prst="roundRect">
            <a:avLst>
              <a:gd name="adj" fmla="val 5617"/>
            </a:avLst>
          </a:prstGeom>
          <a:ln>
            <a:solidFill>
              <a:srgbClr val="7030A0"/>
            </a:solidFill>
          </a:ln>
          <a:effectLst>
            <a:glow rad="63500">
              <a:srgbClr val="FF0000">
                <a:alpha val="40000"/>
              </a:srgbClr>
            </a:glow>
          </a:effectLst>
        </p:spPr>
      </p:pic>
      <p:sp>
        <p:nvSpPr>
          <p:cNvPr id="56223164" name="CuadroTexto 14"/>
          <p:cNvSpPr txBox="1"/>
          <p:nvPr/>
        </p:nvSpPr>
        <p:spPr bwMode="auto">
          <a:xfrm flipH="0" flipV="0">
            <a:off x="179472" y="5593132"/>
            <a:ext cx="11038018" cy="640440"/>
          </a:xfrm>
          <a:prstGeom prst="rect">
            <a:avLst/>
          </a:prstGeom>
          <a:noFill/>
        </p:spPr>
        <p:txBody>
          <a:bodyPr wrap="square" rtlCol="0">
            <a:spAutoFit/>
          </a:bodyPr>
          <a:lstStyle/>
          <a:p>
            <a:pPr marL="0" marR="0" indent="0" algn="l">
              <a:lnSpc>
                <a:spcPct val="100000"/>
              </a:lnSpc>
              <a:spcBef>
                <a:spcPts val="0"/>
              </a:spcBef>
              <a:spcAft>
                <a:spcPts val="0"/>
              </a:spcAft>
              <a:defRPr/>
            </a:pPr>
            <a:r>
              <a:rPr lang="es-CO" b="1"/>
              <a:t>Figura </a:t>
            </a:r>
            <a:r>
              <a:rPr lang="es-ES" b="1"/>
              <a:t>5</a:t>
            </a:r>
            <a:r>
              <a:rPr lang="es-CO"/>
              <a:t>. </a:t>
            </a:r>
            <a:r>
              <a:rPr lang="es-ES" sz="1800" b="0" i="0" u="none" strike="noStrike" cap="none" spc="0">
                <a:solidFill>
                  <a:schemeClr val="tx1"/>
                </a:solidFill>
                <a:latin typeface="Aptos"/>
                <a:ea typeface="Aptos"/>
                <a:cs typeface="Aptos"/>
              </a:rPr>
              <a:t>Correlaciones positivas y negativas </a:t>
            </a:r>
            <a:r>
              <a:rPr lang="es-ES" sz="1800" b="0" i="0" u="none" strike="noStrike" cap="none" spc="0">
                <a:solidFill>
                  <a:schemeClr val="tx1"/>
                </a:solidFill>
                <a:latin typeface="Aptos"/>
                <a:ea typeface="Aptos"/>
                <a:cs typeface="Aptos"/>
              </a:rPr>
              <a:t>entre la variable objetivo (unidades semanales) y terminal de origen y destino</a:t>
            </a:r>
            <a:endParaRPr lang="es-CO" sz="1800" b="0" i="0" u="none" strike="noStrike" cap="none" spc="0">
              <a:solidFill>
                <a:schemeClr val="tx1"/>
              </a:solidFill>
              <a:latin typeface="Aptos"/>
              <a:cs typeface="Aptos"/>
            </a:endParaRPr>
          </a:p>
        </p:txBody>
      </p:sp>
      <p:sp>
        <p:nvSpPr>
          <p:cNvPr id="1194593165" name="Marcador de número de diapositiva 2"/>
          <p:cNvSpPr>
            <a:spLocks noGrp="1"/>
          </p:cNvSpPr>
          <p:nvPr>
            <p:ph type="sldNum" sz="quarter" idx="12"/>
          </p:nvPr>
        </p:nvSpPr>
        <p:spPr bwMode="auto"/>
        <p:txBody>
          <a:bodyPr vert="horz" lIns="91440" tIns="45720" rIns="91440" bIns="45720" rtlCol="0" anchor="ctr"/>
          <a:lstStyle/>
          <a:p>
            <a:pPr>
              <a:defRPr/>
            </a:pPr>
            <a:fld id="{D4F32E6B-88C6-4837-88C4-2088D1FF397E}" type="slidenum">
              <a:rPr lang="es-CO" sz="2400" b="1"/>
              <a:t>7</a:t>
            </a:fld>
            <a:endParaRPr lang="es-CO" sz="2400" b="1"/>
          </a:p>
        </p:txBody>
      </p:sp>
      <p:pic>
        <p:nvPicPr>
          <p:cNvPr id="2084487473" name="Imagen 6"/>
          <p:cNvPicPr>
            <a:picLocks noChangeAspect="1"/>
          </p:cNvPicPr>
          <p:nvPr/>
        </p:nvPicPr>
        <p:blipFill rotWithShape="1">
          <a:blip r:embed="rId4"/>
        </p:blipFill>
        <p:spPr bwMode="auto">
          <a:xfrm flipH="0" flipV="0">
            <a:off x="5935466" y="1250156"/>
            <a:ext cx="5238825" cy="3971005"/>
          </a:xfrm>
          <a:prstGeom prst="roundRect">
            <a:avLst>
              <a:gd name="adj" fmla="val 5617"/>
            </a:avLst>
          </a:prstGeom>
          <a:ln>
            <a:solidFill>
              <a:srgbClr val="7030A0"/>
            </a:solidFill>
          </a:ln>
          <a:effectLst>
            <a:glow rad="63500">
              <a:srgbClr val="FF0000">
                <a:alpha val="40000"/>
              </a:srgbClr>
            </a:glow>
          </a:effectLst>
        </p:spPr>
      </p:pic>
      <p:sp>
        <p:nvSpPr>
          <p:cNvPr id="517880605" name=""/>
          <p:cNvSpPr/>
          <p:nvPr/>
        </p:nvSpPr>
        <p:spPr bwMode="auto">
          <a:xfrm rot="0" flipH="0" flipV="0">
            <a:off x="179472" y="2452687"/>
            <a:ext cx="2060119" cy="2857499"/>
          </a:xfrm>
          <a:prstGeom prst="flowChartAlternateProcess">
            <a:avLst/>
          </a:prstGeom>
          <a:noFill/>
          <a:ln w="38099" cap="flat" cmpd="sng" algn="ctr">
            <a:solidFill>
              <a:srgbClr val="FF0000"/>
            </a:solidFill>
            <a:prstDash val="sysDash"/>
            <a:miter lim="800000"/>
          </a:ln>
        </p:spPr>
        <p:style>
          <a:lnRef idx="2">
            <a:schemeClr val="accent1">
              <a:shade val="50000"/>
            </a:schemeClr>
          </a:lnRef>
          <a:fillRef idx="1">
            <a:schemeClr val="accent1"/>
          </a:fillRef>
          <a:effectRef idx="0">
            <a:schemeClr val="accent1"/>
          </a:effectRef>
          <a:fontRef idx="minor">
            <a:schemeClr val="lt1"/>
          </a:fontRef>
        </p:style>
      </p:sp>
      <p:cxnSp>
        <p:nvCxnSpPr>
          <p:cNvPr id="1638107626" name="Conector recto 10"/>
          <p:cNvCxnSpPr/>
          <p:nvPr/>
        </p:nvCxnSpPr>
        <p:spPr bwMode="auto">
          <a:xfrm flipH="0" flipV="1">
            <a:off x="2126455" y="1297780"/>
            <a:ext cx="3911061" cy="1238248"/>
          </a:xfrm>
          <a:prstGeom prst="line">
            <a:avLst/>
          </a:prstGeom>
          <a:ln w="19050" cap="flat" cmpd="sng" algn="ctr">
            <a:solidFill>
              <a:schemeClr val="accent1">
                <a:lumMod val="60000"/>
                <a:lumOff val="40000"/>
              </a:schemeClr>
            </a:solidFill>
            <a:prstDash val="dash"/>
            <a:round/>
            <a:headEnd type="none" w="med" len="med"/>
            <a:tailEnd type="none" w="med" len="med"/>
          </a:ln>
        </p:spPr>
        <p:style>
          <a:lnRef idx="0">
            <a:srgbClr val="000000"/>
          </a:lnRef>
          <a:fillRef idx="0">
            <a:srgbClr val="000000"/>
          </a:fillRef>
          <a:effectRef idx="0">
            <a:srgbClr val="000000"/>
          </a:effectRef>
          <a:fontRef idx="minor">
            <a:schemeClr val="tx1"/>
          </a:fontRef>
        </p:style>
      </p:cxnSp>
      <p:cxnSp>
        <p:nvCxnSpPr>
          <p:cNvPr id="462561264" name="Conector recto 13"/>
          <p:cNvCxnSpPr/>
          <p:nvPr/>
        </p:nvCxnSpPr>
        <p:spPr bwMode="auto">
          <a:xfrm flipH="0" flipV="1">
            <a:off x="2126455" y="5221162"/>
            <a:ext cx="3911061" cy="0"/>
          </a:xfrm>
          <a:prstGeom prst="line">
            <a:avLst/>
          </a:prstGeom>
          <a:ln w="19050" cap="flat" cmpd="sng" algn="ctr">
            <a:solidFill>
              <a:schemeClr val="accent4">
                <a:lumMod val="60000"/>
                <a:lumOff val="40000"/>
              </a:schemeClr>
            </a:solidFill>
            <a:prstDash val="dash"/>
            <a:round/>
            <a:headEnd type="none" w="med" len="med"/>
            <a:tailEnd type="none" w="med" len="med"/>
          </a:ln>
        </p:spPr>
        <p:style>
          <a:lnRef idx="0">
            <a:srgbClr val="000000"/>
          </a:lnRef>
          <a:fillRef idx="0">
            <a:srgbClr val="000000"/>
          </a:fillRef>
          <a:effectRef idx="0">
            <a:srgbClr val="000000"/>
          </a:effectRef>
          <a:fontRef idx="minor">
            <a:schemeClr val="tx1"/>
          </a:fontRef>
        </p:style>
      </p:cxn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1429497504" name="Título 1"/>
          <p:cNvSpPr>
            <a:spLocks noGrp="1"/>
          </p:cNvSpPr>
          <p:nvPr>
            <p:ph type="title"/>
          </p:nvPr>
        </p:nvSpPr>
        <p:spPr bwMode="auto">
          <a:xfrm flipH="0" flipV="0">
            <a:off x="179474" y="118435"/>
            <a:ext cx="11706691" cy="1325562"/>
          </a:xfrm>
        </p:spPr>
        <p:txBody>
          <a:bodyPr/>
          <a:lstStyle/>
          <a:p>
            <a:pPr>
              <a:defRPr/>
            </a:pPr>
            <a:r>
              <a:rPr lang="es-CO"/>
              <a:t>Modelos</a:t>
            </a:r>
            <a:br>
              <a:rPr lang="es-CO"/>
            </a:br>
            <a:r>
              <a:rPr lang="es-CO" sz="2800"/>
              <a:t>1.</a:t>
            </a:r>
            <a:r>
              <a:rPr lang="es-ES" sz="2800"/>
              <a:t> Prophet</a:t>
            </a:r>
            <a:endParaRPr lang="en-US" sz="2800"/>
          </a:p>
        </p:txBody>
      </p:sp>
      <p:pic>
        <p:nvPicPr>
          <p:cNvPr id="2081787675" name="Imagen 9"/>
          <p:cNvPicPr>
            <a:picLocks noChangeAspect="1"/>
          </p:cNvPicPr>
          <p:nvPr/>
        </p:nvPicPr>
        <p:blipFill rotWithShape="1">
          <a:blip r:embed="rId3"/>
        </p:blipFill>
        <p:spPr bwMode="auto">
          <a:xfrm flipH="0" flipV="0">
            <a:off x="179472" y="1443996"/>
            <a:ext cx="11847966" cy="2391858"/>
          </a:xfrm>
          <a:prstGeom prst="roundRect">
            <a:avLst>
              <a:gd name="adj" fmla="val 5617"/>
            </a:avLst>
          </a:prstGeom>
          <a:ln>
            <a:solidFill>
              <a:srgbClr val="7030A0"/>
            </a:solidFill>
          </a:ln>
          <a:effectLst>
            <a:glow rad="63500">
              <a:schemeClr val="accent3">
                <a:satMod val="175000"/>
                <a:alpha val="40000"/>
              </a:schemeClr>
            </a:glow>
          </a:effectLst>
        </p:spPr>
      </p:pic>
      <p:pic>
        <p:nvPicPr>
          <p:cNvPr id="959546903" name="Imagen 12"/>
          <p:cNvPicPr>
            <a:picLocks noChangeAspect="1"/>
          </p:cNvPicPr>
          <p:nvPr/>
        </p:nvPicPr>
        <p:blipFill rotWithShape="1">
          <a:blip r:embed="rId4"/>
        </p:blipFill>
        <p:spPr bwMode="auto">
          <a:xfrm flipH="0" flipV="0">
            <a:off x="179472" y="4050991"/>
            <a:ext cx="11847967" cy="2076408"/>
          </a:xfrm>
          <a:prstGeom prst="roundRect">
            <a:avLst>
              <a:gd name="adj" fmla="val 5617"/>
            </a:avLst>
          </a:prstGeom>
          <a:ln>
            <a:solidFill>
              <a:srgbClr val="7030A0"/>
            </a:solidFill>
          </a:ln>
          <a:effectLst>
            <a:glow rad="63500">
              <a:schemeClr val="accent3">
                <a:satMod val="175000"/>
                <a:alpha val="40000"/>
              </a:schemeClr>
            </a:glow>
          </a:effectLst>
        </p:spPr>
      </p:pic>
      <p:sp>
        <p:nvSpPr>
          <p:cNvPr id="1242384235" name="CuadroTexto 16"/>
          <p:cNvSpPr txBox="1"/>
          <p:nvPr/>
        </p:nvSpPr>
        <p:spPr bwMode="auto">
          <a:xfrm flipH="0" flipV="0">
            <a:off x="102465" y="6414544"/>
            <a:ext cx="5809160" cy="366119"/>
          </a:xfrm>
          <a:prstGeom prst="rect">
            <a:avLst/>
          </a:prstGeom>
          <a:noFill/>
        </p:spPr>
        <p:txBody>
          <a:bodyPr wrap="square" rtlCol="0">
            <a:spAutoFit/>
          </a:bodyPr>
          <a:lstStyle/>
          <a:p>
            <a:pPr>
              <a:defRPr/>
            </a:pPr>
            <a:r>
              <a:rPr lang="es-CO" b="1"/>
              <a:t>Figura </a:t>
            </a:r>
            <a:r>
              <a:rPr lang="es-ES" b="1"/>
              <a:t>6</a:t>
            </a:r>
            <a:r>
              <a:rPr lang="es-CO"/>
              <a:t>. </a:t>
            </a:r>
            <a:r>
              <a:rPr lang="es-ES"/>
              <a:t>Pronósticos con Prophet</a:t>
            </a:r>
            <a:r>
              <a:rPr lang="es-CO"/>
              <a:t>. </a:t>
            </a:r>
            <a:endParaRPr lang="en-US"/>
          </a:p>
        </p:txBody>
      </p:sp>
      <p:sp>
        <p:nvSpPr>
          <p:cNvPr id="1754812974" name="Marcador de número de diapositiva 2"/>
          <p:cNvSpPr>
            <a:spLocks noGrp="1"/>
          </p:cNvSpPr>
          <p:nvPr>
            <p:ph type="sldNum" sz="quarter" idx="12"/>
          </p:nvPr>
        </p:nvSpPr>
        <p:spPr bwMode="auto"/>
        <p:txBody>
          <a:bodyPr vert="horz" lIns="91440" tIns="45720" rIns="91440" bIns="45720" rtlCol="0" anchor="ctr"/>
          <a:lstStyle/>
          <a:p>
            <a:pPr>
              <a:defRPr/>
            </a:pPr>
            <a:fld id="{D4F32E6B-88C6-4837-88C4-2088D1FF397E}" type="slidenum">
              <a:rPr lang="es-CO" sz="2400" b="1"/>
              <a:t>12</a:t>
            </a:fld>
            <a:endParaRPr lang="es-CO" sz="2400" b="1"/>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95125112" name="Título 1"/>
          <p:cNvSpPr>
            <a:spLocks noGrp="1"/>
          </p:cNvSpPr>
          <p:nvPr>
            <p:ph type="title"/>
          </p:nvPr>
        </p:nvSpPr>
        <p:spPr bwMode="auto">
          <a:xfrm flipH="0" flipV="0">
            <a:off x="179472" y="118434"/>
            <a:ext cx="11706690" cy="1325561"/>
          </a:xfrm>
        </p:spPr>
        <p:txBody>
          <a:bodyPr/>
          <a:lstStyle/>
          <a:p>
            <a:pPr>
              <a:defRPr/>
            </a:pPr>
            <a:r>
              <a:rPr lang="es-CO"/>
              <a:t>Modelos</a:t>
            </a:r>
            <a:br>
              <a:rPr lang="es-CO"/>
            </a:br>
            <a:r>
              <a:rPr lang="es-ES" sz="2800"/>
              <a:t>2</a:t>
            </a:r>
            <a:r>
              <a:rPr lang="es-CO" sz="2800"/>
              <a:t>.</a:t>
            </a:r>
            <a:r>
              <a:rPr lang="es-ES" sz="2800"/>
              <a:t> </a:t>
            </a:r>
            <a:r>
              <a:rPr lang="es-ES" sz="2800"/>
              <a:t>XGBRegressor</a:t>
            </a:r>
            <a:endParaRPr lang="en-US" sz="2800"/>
          </a:p>
        </p:txBody>
      </p:sp>
      <p:pic>
        <p:nvPicPr>
          <p:cNvPr id="309895415" name="Imagen 9"/>
          <p:cNvPicPr>
            <a:picLocks noChangeAspect="1"/>
          </p:cNvPicPr>
          <p:nvPr/>
        </p:nvPicPr>
        <p:blipFill rotWithShape="1">
          <a:blip r:embed="rId3"/>
        </p:blipFill>
        <p:spPr bwMode="auto">
          <a:xfrm flipH="0" flipV="0">
            <a:off x="172016" y="1443996"/>
            <a:ext cx="11847966" cy="2391858"/>
          </a:xfrm>
          <a:prstGeom prst="roundRect">
            <a:avLst>
              <a:gd name="adj" fmla="val 5617"/>
            </a:avLst>
          </a:prstGeom>
          <a:ln>
            <a:solidFill>
              <a:srgbClr val="7030A0"/>
            </a:solidFill>
          </a:ln>
          <a:effectLst>
            <a:glow rad="63500">
              <a:schemeClr val="accent3">
                <a:satMod val="175000"/>
                <a:alpha val="40000"/>
              </a:schemeClr>
            </a:glow>
          </a:effectLst>
        </p:spPr>
      </p:pic>
      <p:pic>
        <p:nvPicPr>
          <p:cNvPr id="1056548118" name="Imagen 12"/>
          <p:cNvPicPr>
            <a:picLocks noChangeAspect="1"/>
          </p:cNvPicPr>
          <p:nvPr/>
        </p:nvPicPr>
        <p:blipFill rotWithShape="1">
          <a:blip r:embed="rId4"/>
        </p:blipFill>
        <p:spPr bwMode="auto">
          <a:xfrm flipH="0" flipV="0">
            <a:off x="179472" y="4050991"/>
            <a:ext cx="11847967" cy="2076408"/>
          </a:xfrm>
          <a:prstGeom prst="roundRect">
            <a:avLst>
              <a:gd name="adj" fmla="val 5617"/>
            </a:avLst>
          </a:prstGeom>
          <a:ln>
            <a:solidFill>
              <a:srgbClr val="7030A0"/>
            </a:solidFill>
          </a:ln>
          <a:effectLst>
            <a:glow rad="63500">
              <a:schemeClr val="accent3">
                <a:satMod val="175000"/>
                <a:alpha val="40000"/>
              </a:schemeClr>
            </a:glow>
          </a:effectLst>
        </p:spPr>
      </p:pic>
      <p:sp>
        <p:nvSpPr>
          <p:cNvPr id="1492812373" name="CuadroTexto 16"/>
          <p:cNvSpPr txBox="1"/>
          <p:nvPr/>
        </p:nvSpPr>
        <p:spPr bwMode="auto">
          <a:xfrm flipH="0" flipV="0">
            <a:off x="102465" y="6414544"/>
            <a:ext cx="5817080" cy="366119"/>
          </a:xfrm>
          <a:prstGeom prst="rect">
            <a:avLst/>
          </a:prstGeom>
          <a:noFill/>
        </p:spPr>
        <p:txBody>
          <a:bodyPr wrap="square" rtlCol="0">
            <a:spAutoFit/>
          </a:bodyPr>
          <a:lstStyle/>
          <a:p>
            <a:pPr>
              <a:defRPr/>
            </a:pPr>
            <a:r>
              <a:rPr lang="es-CO" b="1"/>
              <a:t>Figura </a:t>
            </a:r>
            <a:r>
              <a:rPr lang="es-ES" b="1"/>
              <a:t>7</a:t>
            </a:r>
            <a:r>
              <a:rPr lang="es-CO"/>
              <a:t>. </a:t>
            </a:r>
            <a:r>
              <a:rPr lang="es-ES"/>
              <a:t>Pronósticos con XGBRegressor</a:t>
            </a:r>
            <a:r>
              <a:rPr lang="es-CO"/>
              <a:t>. </a:t>
            </a:r>
            <a:endParaRPr lang="en-US"/>
          </a:p>
        </p:txBody>
      </p:sp>
      <p:sp>
        <p:nvSpPr>
          <p:cNvPr id="506388941" name="Marcador de número de diapositiva 2"/>
          <p:cNvSpPr>
            <a:spLocks noGrp="1"/>
          </p:cNvSpPr>
          <p:nvPr>
            <p:ph type="sldNum" sz="quarter" idx="12"/>
          </p:nvPr>
        </p:nvSpPr>
        <p:spPr bwMode="auto"/>
        <p:txBody>
          <a:bodyPr vert="horz" lIns="91440" tIns="45720" rIns="91440" bIns="45720" rtlCol="0" anchor="ctr"/>
          <a:lstStyle/>
          <a:p>
            <a:pPr>
              <a:defRPr/>
            </a:pPr>
            <a:fld id="{811406E6-256A-FB28-0539-37682FE636DC}" type="slidenum">
              <a:rPr lang="es-CO" sz="2400" b="1"/>
              <a:t/>
            </a:fld>
            <a:endParaRPr lang="es-CO" sz="2400" b="1"/>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
    <p:spTree>
      <p:nvGrpSpPr>
        <p:cNvPr id="1" name=""/>
        <p:cNvGrpSpPr/>
        <p:nvPr/>
      </p:nvGrpSpPr>
      <p:grpSpPr bwMode="auto">
        <a:xfrm>
          <a:off x="0" y="0"/>
          <a:ext cx="0" cy="0"/>
          <a:chOff x="0" y="0"/>
          <a:chExt cx="0" cy="0"/>
        </a:xfrm>
      </p:grpSpPr>
      <p:sp>
        <p:nvSpPr>
          <p:cNvPr id="230614066" name="Título 1"/>
          <p:cNvSpPr>
            <a:spLocks noGrp="1"/>
          </p:cNvSpPr>
          <p:nvPr>
            <p:ph type="title"/>
          </p:nvPr>
        </p:nvSpPr>
        <p:spPr bwMode="auto">
          <a:xfrm flipH="0" flipV="0">
            <a:off x="179472" y="360564"/>
            <a:ext cx="11716086" cy="1325561"/>
          </a:xfrm>
        </p:spPr>
        <p:txBody>
          <a:bodyPr vertOverflow="overflow" horzOverflow="overflow" vert="horz" wrap="square" lIns="91440" tIns="45720" rIns="91440" bIns="45720" numCol="1" spcCol="0" rtlCol="0" fromWordArt="0" anchor="ctr" anchorCtr="0" forceAA="0" upright="0" compatLnSpc="0">
            <a:normAutofit/>
          </a:bodyPr>
          <a:lstStyle/>
          <a:p>
            <a:pPr>
              <a:defRPr/>
            </a:pPr>
            <a:r>
              <a:rPr lang="es-ES"/>
              <a:t>Pronóstico</a:t>
            </a:r>
            <a:br>
              <a:rPr lang="es-CO"/>
            </a:br>
            <a:r>
              <a:rPr lang="es-ES" sz="2800"/>
              <a:t>1</a:t>
            </a:r>
            <a:r>
              <a:rPr lang="es-CO" sz="2800"/>
              <a:t>. </a:t>
            </a:r>
            <a:r>
              <a:rPr lang="es-ES" sz="2800"/>
              <a:t>Últimas 6 semanas.</a:t>
            </a:r>
            <a:endParaRPr lang="en-US" sz="2800"/>
          </a:p>
        </p:txBody>
      </p:sp>
      <p:pic>
        <p:nvPicPr>
          <p:cNvPr id="778854996" name="Imagen 6"/>
          <p:cNvPicPr>
            <a:picLocks noChangeAspect="1"/>
          </p:cNvPicPr>
          <p:nvPr/>
        </p:nvPicPr>
        <p:blipFill rotWithShape="1">
          <a:blip r:embed="rId3"/>
        </p:blipFill>
        <p:spPr bwMode="auto">
          <a:xfrm flipH="0" flipV="0">
            <a:off x="350043" y="1825624"/>
            <a:ext cx="5532862" cy="3196674"/>
          </a:xfrm>
          <a:prstGeom prst="roundRect">
            <a:avLst>
              <a:gd name="adj" fmla="val 5617"/>
            </a:avLst>
          </a:prstGeom>
          <a:ln>
            <a:solidFill>
              <a:srgbClr val="7030A0"/>
            </a:solidFill>
          </a:ln>
          <a:effectLst>
            <a:glow rad="63500">
              <a:srgbClr val="FF0000">
                <a:alpha val="40000"/>
              </a:srgbClr>
            </a:glow>
          </a:effectLst>
        </p:spPr>
      </p:pic>
      <p:sp>
        <p:nvSpPr>
          <p:cNvPr id="158597367" name="CuadroTexto 14"/>
          <p:cNvSpPr txBox="1"/>
          <p:nvPr/>
        </p:nvSpPr>
        <p:spPr bwMode="auto">
          <a:xfrm flipH="0" flipV="0">
            <a:off x="108036" y="6259882"/>
            <a:ext cx="11049538" cy="366119"/>
          </a:xfrm>
          <a:prstGeom prst="rect">
            <a:avLst/>
          </a:prstGeom>
          <a:noFill/>
        </p:spPr>
        <p:txBody>
          <a:bodyPr wrap="square" rtlCol="0">
            <a:spAutoFit/>
          </a:bodyPr>
          <a:lstStyle/>
          <a:p>
            <a:pPr marL="0" marR="0" indent="0" algn="l">
              <a:lnSpc>
                <a:spcPct val="100000"/>
              </a:lnSpc>
              <a:spcBef>
                <a:spcPts val="0"/>
              </a:spcBef>
              <a:spcAft>
                <a:spcPts val="0"/>
              </a:spcAft>
              <a:defRPr/>
            </a:pPr>
            <a:r>
              <a:rPr lang="es-CO" b="1"/>
              <a:t>Figura </a:t>
            </a:r>
            <a:r>
              <a:rPr lang="es-ES" b="1"/>
              <a:t>8</a:t>
            </a:r>
            <a:r>
              <a:rPr lang="es-CO"/>
              <a:t>. </a:t>
            </a:r>
            <a:r>
              <a:rPr lang="es-ES" sz="1800" b="0" i="0" u="none" strike="noStrike" cap="none" spc="0">
                <a:solidFill>
                  <a:schemeClr val="tx1"/>
                </a:solidFill>
                <a:latin typeface="Aptos"/>
                <a:cs typeface="Aptos"/>
              </a:rPr>
              <a:t>Pronóstico de las </a:t>
            </a:r>
            <a:r>
              <a:rPr lang="es-ES" sz="1800" b="0" i="0" u="none" strike="noStrike" cap="none" spc="0">
                <a:solidFill>
                  <a:schemeClr val="tx1"/>
                </a:solidFill>
                <a:latin typeface="Aptos"/>
                <a:cs typeface="Aptos"/>
              </a:rPr>
              <a:t>últimas 6 semanas no vistas por el modelo y métricas generales del modelo.</a:t>
            </a:r>
            <a:endParaRPr lang="es-CO" sz="1800" b="0" i="0" u="none" strike="noStrike" cap="none" spc="0">
              <a:solidFill>
                <a:schemeClr val="tx1"/>
              </a:solidFill>
              <a:latin typeface="Aptos"/>
              <a:cs typeface="Aptos"/>
            </a:endParaRPr>
          </a:p>
        </p:txBody>
      </p:sp>
      <p:sp>
        <p:nvSpPr>
          <p:cNvPr id="1518806059" name="Marcador de número de diapositiva 2"/>
          <p:cNvSpPr>
            <a:spLocks noGrp="1"/>
          </p:cNvSpPr>
          <p:nvPr>
            <p:ph type="sldNum" sz="quarter" idx="12"/>
          </p:nvPr>
        </p:nvSpPr>
        <p:spPr bwMode="auto"/>
        <p:txBody>
          <a:bodyPr vert="horz" lIns="91440" tIns="45720" rIns="91440" bIns="45720" rtlCol="0" anchor="ctr"/>
          <a:lstStyle/>
          <a:p>
            <a:pPr>
              <a:defRPr/>
            </a:pPr>
            <a:fld id="{404ECF55-E647-C274-0967-7AA7CA15DA3C}" type="slidenum">
              <a:rPr lang="es-CO" sz="2400" b="1"/>
              <a:t/>
            </a:fld>
            <a:endParaRPr lang="es-CO" sz="2400" b="1"/>
          </a:p>
        </p:txBody>
      </p:sp>
      <p:pic>
        <p:nvPicPr>
          <p:cNvPr id="1908574864" name="Imagen 6"/>
          <p:cNvPicPr>
            <a:picLocks noChangeAspect="1"/>
          </p:cNvPicPr>
          <p:nvPr/>
        </p:nvPicPr>
        <p:blipFill rotWithShape="1">
          <a:blip r:embed="rId4"/>
        </p:blipFill>
        <p:spPr bwMode="auto">
          <a:xfrm flipH="0" flipV="0">
            <a:off x="6373375" y="1825624"/>
            <a:ext cx="5450749" cy="3196674"/>
          </a:xfrm>
          <a:prstGeom prst="roundRect">
            <a:avLst>
              <a:gd name="adj" fmla="val 5617"/>
            </a:avLst>
          </a:prstGeom>
          <a:ln>
            <a:solidFill>
              <a:srgbClr val="7030A0"/>
            </a:solidFill>
          </a:ln>
          <a:effectLst>
            <a:glow rad="63500">
              <a:srgbClr val="FF0000">
                <a:alpha val="40000"/>
              </a:srgbClr>
            </a:glow>
          </a:effectLst>
        </p:spPr>
      </p:pic>
      <p:pic>
        <p:nvPicPr>
          <p:cNvPr id="292417762" name="Imagen 6"/>
          <p:cNvPicPr>
            <a:picLocks noChangeAspect="1"/>
          </p:cNvPicPr>
          <p:nvPr/>
        </p:nvPicPr>
        <p:blipFill rotWithShape="1">
          <a:blip r:embed="rId5"/>
        </p:blipFill>
        <p:spPr bwMode="auto">
          <a:xfrm flipH="0" flipV="0">
            <a:off x="4698064" y="5131593"/>
            <a:ext cx="2940843" cy="1128288"/>
          </a:xfrm>
          <a:prstGeom prst="roundRect">
            <a:avLst>
              <a:gd name="adj" fmla="val 5617"/>
            </a:avLst>
          </a:prstGeom>
          <a:ln>
            <a:solidFill>
              <a:srgbClr val="7030A0"/>
            </a:solidFill>
          </a:ln>
          <a:effectLst>
            <a:glow rad="63500">
              <a:srgbClr val="FF0000">
                <a:alpha val="40000"/>
              </a:srgbClr>
            </a:glow>
          </a:effectLst>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Arial"/>
        <a:cs typeface="Arial"/>
      </a:majorFont>
      <a:minorFont>
        <a:latin typeface="Aptos"/>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bwMode="auto"/>
      <a:bodyPr/>
      <a:lstStyle/>
      <a:style>
        <a:lnRef idx="2">
          <a:schemeClr val="accent1"/>
        </a:lnRef>
        <a:fillRef idx="0">
          <a:schemeClr val="accent1"/>
        </a:fillRef>
        <a:effectRef idx="1">
          <a:schemeClr val="accent1"/>
        </a:effectRef>
        <a:fontRef idx="minor">
          <a:schemeClr val="tx1"/>
        </a:fontRef>
      </a:style>
    </a:lnDef>
  </a:objectDefaults>
</a:theme>
</file>

<file path=ppt/theme/theme2.xml><?xml version="1.0" encoding="utf-8"?>
<a:theme xmlns:a="http://schemas.openxmlformats.org/drawingml/2006/main" xmlns:r="http://schemas.openxmlformats.org/officeDocument/2006/relationships" xmlns:p="http://schemas.openxmlformats.org/presentation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Arial"/>
        <a:cs typeface="Arial"/>
      </a:majorFont>
      <a:minorFont>
        <a:latin typeface="Aptos"/>
        <a:ea typeface="Arial"/>
        <a:cs typeface="Arial"/>
      </a:minorFont>
    </a:fontScheme>
    <a:fmtScheme name="Office">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bwMode="auto"/>
      <a:bodyPr/>
      <a:lstStyle/>
      <a:style>
        <a:lnRef idx="2">
          <a:schemeClr val="accent1"/>
        </a:lnRef>
        <a:fillRef idx="0">
          <a:schemeClr val="accent1"/>
        </a:fillRef>
        <a:effectRef idx="1">
          <a:schemeClr val="accent1"/>
        </a:effectRef>
        <a:fontRef idx="minor">
          <a:schemeClr val="tx1"/>
        </a:fontRef>
      </a:style>
    </a:lnDef>
  </a:objectDefaults>
</a:theme>
</file>

<file path=docProps/app.xml><?xml version="1.0" encoding="utf-8"?>
<Properties xmlns="http://schemas.openxmlformats.org/officeDocument/2006/extended-properties" xmlns:vt="http://schemas.openxmlformats.org/officeDocument/2006/docPropsVTypes">
  <TotalTime>0</TotalTime>
  <Words>0</Words>
  <Application>ONLYOFFICE/9.1.0.173</Application>
  <PresentationFormat>On-screen Show (4:3)</PresentationFormat>
  <Paragraphs>0</Paragraphs>
  <Slides>22</Slides>
  <Notes>22</Notes>
  <HiddenSlides>0</HiddenSlides>
  <MMClips>2</MMClips>
  <ScaleCrop>0</ScaleCrop>
  <HeadingPairs>
    <vt:vector size="4" baseType="variant">
      <vt:variant>
        <vt:lpstr>Theme</vt:lpstr>
      </vt:variant>
      <vt:variant>
        <vt:i4>1</vt:i4>
      </vt:variant>
      <vt:variant>
        <vt:lpstr>Slide Titles</vt:lpstr>
      </vt:variant>
      <vt:variant>
        <vt:i4>22</vt:i4>
      </vt:variant>
    </vt:vector>
  </HeadingPairs>
  <TitlesOfParts>
    <vt:vector size="23" baseType="lpstr">
      <vt:lpstr>Theme 1</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vector>
  </TitlesOfParts>
  <Company/>
  <LinksUpToDate>0</LinksUpToDate>
  <SharedDoc>0</SharedDoc>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LUIS ALFREDO GARCIA OQUENDO</dc:creator>
  <cp:lastModifiedBy/>
  <cp:revision>88</cp:revision>
  <dcterms:created xsi:type="dcterms:W3CDTF">2025-05-16T00:47:20Z</dcterms:created>
  <dcterms:modified xsi:type="dcterms:W3CDTF">2025-11-19T15:59:35Z</dcterms:modified>
</cp:coreProperties>
</file>